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0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FF983-D5EA-49B9-BA13-D39AD301D0A3}" v="2343" dt="2019-05-04T12:45:49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08" d="100"/>
          <a:sy n="108" d="100"/>
        </p:scale>
        <p:origin x="144" y="24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C530E-639A-4FBF-B383-61A686EDD753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C2071D1-9CD8-46C8-A15D-30076802B49B}">
      <dgm:prSet/>
      <dgm:spPr/>
      <dgm:t>
        <a:bodyPr/>
        <a:lstStyle/>
        <a:p>
          <a:r>
            <a:rPr lang="en-US"/>
            <a:t>System.Boolean </a:t>
          </a:r>
          <a:r>
            <a:rPr lang="zh-CN"/>
            <a:t>的别名</a:t>
          </a:r>
          <a:endParaRPr lang="en-US"/>
        </a:p>
      </dgm:t>
    </dgm:pt>
    <dgm:pt modelId="{DD2977CC-7207-4770-BE6E-C9AE6CB78D63}" type="parTrans" cxnId="{6C5C681F-DE6B-4993-AC14-F21ECC380F60}">
      <dgm:prSet/>
      <dgm:spPr/>
      <dgm:t>
        <a:bodyPr/>
        <a:lstStyle/>
        <a:p>
          <a:endParaRPr lang="en-US"/>
        </a:p>
      </dgm:t>
    </dgm:pt>
    <dgm:pt modelId="{12520AE7-AB59-46E7-82F7-B5826CAC5F0E}" type="sibTrans" cxnId="{6C5C681F-DE6B-4993-AC14-F21ECC380F60}">
      <dgm:prSet/>
      <dgm:spPr/>
      <dgm:t>
        <a:bodyPr/>
        <a:lstStyle/>
        <a:p>
          <a:endParaRPr lang="en-US"/>
        </a:p>
      </dgm:t>
    </dgm:pt>
    <dgm:pt modelId="{6A8C618A-8EEA-40B1-A8B6-B45FF62E2A41}">
      <dgm:prSet/>
      <dgm:spPr/>
      <dgm:t>
        <a:bodyPr/>
        <a:lstStyle/>
        <a:p>
          <a:r>
            <a:rPr lang="en-US"/>
            <a:t>true</a:t>
          </a:r>
          <a:r>
            <a:rPr lang="zh-CN"/>
            <a:t>、</a:t>
          </a:r>
          <a:r>
            <a:rPr lang="en-US"/>
            <a:t>false</a:t>
          </a:r>
          <a:r>
            <a:rPr lang="zh-CN"/>
            <a:t>（</a:t>
          </a:r>
          <a:r>
            <a:rPr lang="en-US"/>
            <a:t>Literal</a:t>
          </a:r>
          <a:r>
            <a:rPr lang="zh-CN"/>
            <a:t>）</a:t>
          </a:r>
          <a:endParaRPr lang="en-US"/>
        </a:p>
      </dgm:t>
    </dgm:pt>
    <dgm:pt modelId="{ADDE9D3E-CB1B-4164-AF9A-7193D38DF1AC}" type="parTrans" cxnId="{8816B7BB-AB58-4310-8369-446D0E8BD61D}">
      <dgm:prSet/>
      <dgm:spPr/>
      <dgm:t>
        <a:bodyPr/>
        <a:lstStyle/>
        <a:p>
          <a:endParaRPr lang="en-US"/>
        </a:p>
      </dgm:t>
    </dgm:pt>
    <dgm:pt modelId="{06F472EA-DBDC-41DA-B979-3EF8FC4B9B01}" type="sibTrans" cxnId="{8816B7BB-AB58-4310-8369-446D0E8BD61D}">
      <dgm:prSet/>
      <dgm:spPr/>
      <dgm:t>
        <a:bodyPr/>
        <a:lstStyle/>
        <a:p>
          <a:endParaRPr lang="en-US"/>
        </a:p>
      </dgm:t>
    </dgm:pt>
    <dgm:pt modelId="{25738E9C-ED7F-4AC8-99BC-9DB0A3881FDE}">
      <dgm:prSet/>
      <dgm:spPr/>
      <dgm:t>
        <a:bodyPr/>
        <a:lstStyle/>
        <a:p>
          <a:r>
            <a:rPr lang="zh-CN"/>
            <a:t>只需要</a:t>
          </a:r>
          <a:r>
            <a:rPr lang="en-US"/>
            <a:t>1 bit</a:t>
          </a:r>
          <a:r>
            <a:rPr lang="zh-CN"/>
            <a:t>存储空间，但运行时会使用</a:t>
          </a:r>
          <a:r>
            <a:rPr lang="en-US"/>
            <a:t>1 byte </a:t>
          </a:r>
          <a:r>
            <a:rPr lang="zh-CN"/>
            <a:t>内存（运行时和处理器可以高效操作的最小的块）</a:t>
          </a:r>
          <a:endParaRPr lang="en-US"/>
        </a:p>
      </dgm:t>
    </dgm:pt>
    <dgm:pt modelId="{098F68B3-C18F-4994-80E2-473C0AFD9792}" type="parTrans" cxnId="{E4820D58-157F-4501-B62B-9C9948D6C907}">
      <dgm:prSet/>
      <dgm:spPr/>
      <dgm:t>
        <a:bodyPr/>
        <a:lstStyle/>
        <a:p>
          <a:endParaRPr lang="en-US"/>
        </a:p>
      </dgm:t>
    </dgm:pt>
    <dgm:pt modelId="{A9F2A392-9750-4A14-B488-4613BF8CD1F4}" type="sibTrans" cxnId="{E4820D58-157F-4501-B62B-9C9948D6C907}">
      <dgm:prSet/>
      <dgm:spPr/>
      <dgm:t>
        <a:bodyPr/>
        <a:lstStyle/>
        <a:p>
          <a:endParaRPr lang="en-US"/>
        </a:p>
      </dgm:t>
    </dgm:pt>
    <dgm:pt modelId="{0DDEB43F-8F35-418B-BF0C-255903ED081D}">
      <dgm:prSet/>
      <dgm:spPr/>
      <dgm:t>
        <a:bodyPr/>
        <a:lstStyle/>
        <a:p>
          <a:r>
            <a:rPr lang="zh-CN"/>
            <a:t>针对数组，</a:t>
          </a:r>
          <a:r>
            <a:rPr lang="en-US"/>
            <a:t>Framework</a:t>
          </a:r>
          <a:r>
            <a:rPr lang="zh-CN"/>
            <a:t>提供了</a:t>
          </a:r>
          <a:r>
            <a:rPr lang="en-US"/>
            <a:t>BitArray</a:t>
          </a:r>
          <a:r>
            <a:rPr lang="zh-CN"/>
            <a:t>类（</a:t>
          </a:r>
          <a:r>
            <a:rPr lang="en-US"/>
            <a:t>System.Collections</a:t>
          </a:r>
          <a:r>
            <a:rPr lang="zh-CN"/>
            <a:t>），在这里每个</a:t>
          </a:r>
          <a:r>
            <a:rPr lang="en-US"/>
            <a:t>bool</a:t>
          </a:r>
          <a:r>
            <a:rPr lang="zh-CN"/>
            <a:t>值只占用 </a:t>
          </a:r>
          <a:r>
            <a:rPr lang="en-US"/>
            <a:t>1 bit </a:t>
          </a:r>
          <a:r>
            <a:rPr lang="zh-CN"/>
            <a:t>内存。</a:t>
          </a:r>
          <a:endParaRPr lang="en-US"/>
        </a:p>
      </dgm:t>
    </dgm:pt>
    <dgm:pt modelId="{457E6178-4142-4C9B-AE4A-0932C66CF3E6}" type="parTrans" cxnId="{F67D1DFC-F88A-4B22-8C5E-70EF9C3CBA21}">
      <dgm:prSet/>
      <dgm:spPr/>
      <dgm:t>
        <a:bodyPr/>
        <a:lstStyle/>
        <a:p>
          <a:endParaRPr lang="en-US"/>
        </a:p>
      </dgm:t>
    </dgm:pt>
    <dgm:pt modelId="{EAB456B8-9D7C-4298-BBFA-8E3BB170385C}" type="sibTrans" cxnId="{F67D1DFC-F88A-4B22-8C5E-70EF9C3CBA21}">
      <dgm:prSet/>
      <dgm:spPr/>
      <dgm:t>
        <a:bodyPr/>
        <a:lstStyle/>
        <a:p>
          <a:endParaRPr lang="en-US"/>
        </a:p>
      </dgm:t>
    </dgm:pt>
    <dgm:pt modelId="{7315B59C-BB2B-4E6A-B631-A9D7C760E383}" type="pres">
      <dgm:prSet presAssocID="{D6CC530E-639A-4FBF-B383-61A686EDD753}" presName="matrix" presStyleCnt="0">
        <dgm:presLayoutVars>
          <dgm:chMax val="1"/>
          <dgm:dir/>
          <dgm:resizeHandles val="exact"/>
        </dgm:presLayoutVars>
      </dgm:prSet>
      <dgm:spPr/>
    </dgm:pt>
    <dgm:pt modelId="{AE743719-185B-4E88-936D-6D34AE2108F8}" type="pres">
      <dgm:prSet presAssocID="{D6CC530E-639A-4FBF-B383-61A686EDD753}" presName="diamond" presStyleLbl="bgShp" presStyleIdx="0" presStyleCnt="1"/>
      <dgm:spPr/>
    </dgm:pt>
    <dgm:pt modelId="{88CBFCF4-D011-4C4A-ACD9-CE937381D362}" type="pres">
      <dgm:prSet presAssocID="{D6CC530E-639A-4FBF-B383-61A686EDD75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56DEF4C-5DF9-4749-A412-0A88A0710831}" type="pres">
      <dgm:prSet presAssocID="{D6CC530E-639A-4FBF-B383-61A686EDD75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F813844-AAB4-4430-B3EA-0E07039FA429}" type="pres">
      <dgm:prSet presAssocID="{D6CC530E-639A-4FBF-B383-61A686EDD75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7F79FDB-77AD-4468-9E4F-7533E319E388}" type="pres">
      <dgm:prSet presAssocID="{D6CC530E-639A-4FBF-B383-61A686EDD75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C5C681F-DE6B-4993-AC14-F21ECC380F60}" srcId="{D6CC530E-639A-4FBF-B383-61A686EDD753}" destId="{FC2071D1-9CD8-46C8-A15D-30076802B49B}" srcOrd="0" destOrd="0" parTransId="{DD2977CC-7207-4770-BE6E-C9AE6CB78D63}" sibTransId="{12520AE7-AB59-46E7-82F7-B5826CAC5F0E}"/>
    <dgm:cxn modelId="{D8A2593A-2523-45E0-BC8F-14C9A5C708B7}" type="presOf" srcId="{D6CC530E-639A-4FBF-B383-61A686EDD753}" destId="{7315B59C-BB2B-4E6A-B631-A9D7C760E383}" srcOrd="0" destOrd="0" presId="urn:microsoft.com/office/officeart/2005/8/layout/matrix3"/>
    <dgm:cxn modelId="{E34F9772-C360-4199-8D34-40D8A9F039F8}" type="presOf" srcId="{0DDEB43F-8F35-418B-BF0C-255903ED081D}" destId="{E7F79FDB-77AD-4468-9E4F-7533E319E388}" srcOrd="0" destOrd="0" presId="urn:microsoft.com/office/officeart/2005/8/layout/matrix3"/>
    <dgm:cxn modelId="{E4820D58-157F-4501-B62B-9C9948D6C907}" srcId="{D6CC530E-639A-4FBF-B383-61A686EDD753}" destId="{25738E9C-ED7F-4AC8-99BC-9DB0A3881FDE}" srcOrd="2" destOrd="0" parTransId="{098F68B3-C18F-4994-80E2-473C0AFD9792}" sibTransId="{A9F2A392-9750-4A14-B488-4613BF8CD1F4}"/>
    <dgm:cxn modelId="{F1C7BF5A-0432-4970-9168-63FD84641A67}" type="presOf" srcId="{6A8C618A-8EEA-40B1-A8B6-B45FF62E2A41}" destId="{756DEF4C-5DF9-4749-A412-0A88A0710831}" srcOrd="0" destOrd="0" presId="urn:microsoft.com/office/officeart/2005/8/layout/matrix3"/>
    <dgm:cxn modelId="{8816B7BB-AB58-4310-8369-446D0E8BD61D}" srcId="{D6CC530E-639A-4FBF-B383-61A686EDD753}" destId="{6A8C618A-8EEA-40B1-A8B6-B45FF62E2A41}" srcOrd="1" destOrd="0" parTransId="{ADDE9D3E-CB1B-4164-AF9A-7193D38DF1AC}" sibTransId="{06F472EA-DBDC-41DA-B979-3EF8FC4B9B01}"/>
    <dgm:cxn modelId="{1B4AEFCE-4734-4725-A749-FFF0AE72B50F}" type="presOf" srcId="{FC2071D1-9CD8-46C8-A15D-30076802B49B}" destId="{88CBFCF4-D011-4C4A-ACD9-CE937381D362}" srcOrd="0" destOrd="0" presId="urn:microsoft.com/office/officeart/2005/8/layout/matrix3"/>
    <dgm:cxn modelId="{9EE961E5-D3B6-4A63-B151-070AFF3C041F}" type="presOf" srcId="{25738E9C-ED7F-4AC8-99BC-9DB0A3881FDE}" destId="{9F813844-AAB4-4430-B3EA-0E07039FA429}" srcOrd="0" destOrd="0" presId="urn:microsoft.com/office/officeart/2005/8/layout/matrix3"/>
    <dgm:cxn modelId="{F67D1DFC-F88A-4B22-8C5E-70EF9C3CBA21}" srcId="{D6CC530E-639A-4FBF-B383-61A686EDD753}" destId="{0DDEB43F-8F35-418B-BF0C-255903ED081D}" srcOrd="3" destOrd="0" parTransId="{457E6178-4142-4C9B-AE4A-0932C66CF3E6}" sibTransId="{EAB456B8-9D7C-4298-BBFA-8E3BB170385C}"/>
    <dgm:cxn modelId="{9697D16C-D8F7-4772-8967-9CD6C15FC0FA}" type="presParOf" srcId="{7315B59C-BB2B-4E6A-B631-A9D7C760E383}" destId="{AE743719-185B-4E88-936D-6D34AE2108F8}" srcOrd="0" destOrd="0" presId="urn:microsoft.com/office/officeart/2005/8/layout/matrix3"/>
    <dgm:cxn modelId="{37CE78E2-232E-4991-8CD5-A7C5CBF08EDE}" type="presParOf" srcId="{7315B59C-BB2B-4E6A-B631-A9D7C760E383}" destId="{88CBFCF4-D011-4C4A-ACD9-CE937381D362}" srcOrd="1" destOrd="0" presId="urn:microsoft.com/office/officeart/2005/8/layout/matrix3"/>
    <dgm:cxn modelId="{492D932E-D880-4618-A699-724DD7FD572C}" type="presParOf" srcId="{7315B59C-BB2B-4E6A-B631-A9D7C760E383}" destId="{756DEF4C-5DF9-4749-A412-0A88A0710831}" srcOrd="2" destOrd="0" presId="urn:microsoft.com/office/officeart/2005/8/layout/matrix3"/>
    <dgm:cxn modelId="{A4A432C2-F42E-4A4C-A929-92C776469A8B}" type="presParOf" srcId="{7315B59C-BB2B-4E6A-B631-A9D7C760E383}" destId="{9F813844-AAB4-4430-B3EA-0E07039FA429}" srcOrd="3" destOrd="0" presId="urn:microsoft.com/office/officeart/2005/8/layout/matrix3"/>
    <dgm:cxn modelId="{A12876AD-08A2-4530-9F1C-A6CA19B9B0AA}" type="presParOf" srcId="{7315B59C-BB2B-4E6A-B631-A9D7C760E383}" destId="{E7F79FDB-77AD-4468-9E4F-7533E319E38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25EC89-BFA3-4F98-B64D-A31E506525D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FB8DC6A-90AD-48AA-9F73-2CA29E8741C3}">
      <dgm:prSet/>
      <dgm:spPr/>
      <dgm:t>
        <a:bodyPr/>
        <a:lstStyle/>
        <a:p>
          <a:r>
            <a:rPr lang="en-US"/>
            <a:t>== </a:t>
          </a:r>
          <a:r>
            <a:rPr lang="zh-CN"/>
            <a:t>和 </a:t>
          </a:r>
          <a:r>
            <a:rPr lang="en-US"/>
            <a:t>!= </a:t>
          </a:r>
          <a:r>
            <a:rPr lang="zh-CN"/>
            <a:t>操作符在用来比较相等性的时候，通常都会返回</a:t>
          </a:r>
          <a:r>
            <a:rPr lang="en-US"/>
            <a:t>bool</a:t>
          </a:r>
          <a:r>
            <a:rPr lang="zh-CN"/>
            <a:t>类型</a:t>
          </a:r>
          <a:endParaRPr lang="en-US"/>
        </a:p>
      </dgm:t>
    </dgm:pt>
    <dgm:pt modelId="{570FC49F-0063-4998-9BCA-76C7C36AEA96}" type="parTrans" cxnId="{F96B3FDF-F7F5-416C-923D-F1C48FDB7FDA}">
      <dgm:prSet/>
      <dgm:spPr/>
      <dgm:t>
        <a:bodyPr/>
        <a:lstStyle/>
        <a:p>
          <a:endParaRPr lang="en-US"/>
        </a:p>
      </dgm:t>
    </dgm:pt>
    <dgm:pt modelId="{AA9A9369-B8B4-4F8D-9045-32C4EDFDCB37}" type="sibTrans" cxnId="{F96B3FDF-F7F5-416C-923D-F1C48FDB7FDA}">
      <dgm:prSet/>
      <dgm:spPr/>
      <dgm:t>
        <a:bodyPr/>
        <a:lstStyle/>
        <a:p>
          <a:endParaRPr lang="en-US"/>
        </a:p>
      </dgm:t>
    </dgm:pt>
    <dgm:pt modelId="{D8B9B55C-F034-4D9E-80FA-92F86B68C110}">
      <dgm:prSet/>
      <dgm:spPr/>
      <dgm:t>
        <a:bodyPr/>
        <a:lstStyle/>
        <a:p>
          <a:r>
            <a:rPr lang="zh-CN"/>
            <a:t>对于值类型（原始类型）来说，</a:t>
          </a:r>
          <a:r>
            <a:rPr lang="en-US"/>
            <a:t>==</a:t>
          </a:r>
          <a:r>
            <a:rPr lang="zh-CN"/>
            <a:t> 和 </a:t>
          </a:r>
          <a:r>
            <a:rPr lang="en-US"/>
            <a:t>!= </a:t>
          </a:r>
          <a:r>
            <a:rPr lang="zh-CN"/>
            <a:t>就是比较它们的值</a:t>
          </a:r>
          <a:endParaRPr lang="en-US"/>
        </a:p>
      </dgm:t>
    </dgm:pt>
    <dgm:pt modelId="{BDF120A2-0CD8-4672-A94B-FCA76765B08A}" type="parTrans" cxnId="{D95377BE-4573-4147-A30B-A870D4AE3DB1}">
      <dgm:prSet/>
      <dgm:spPr/>
      <dgm:t>
        <a:bodyPr/>
        <a:lstStyle/>
        <a:p>
          <a:endParaRPr lang="en-US"/>
        </a:p>
      </dgm:t>
    </dgm:pt>
    <dgm:pt modelId="{EB90BC69-FFEF-4DC8-B5F9-1E1FAEED5301}" type="sibTrans" cxnId="{D95377BE-4573-4147-A30B-A870D4AE3DB1}">
      <dgm:prSet/>
      <dgm:spPr/>
      <dgm:t>
        <a:bodyPr/>
        <a:lstStyle/>
        <a:p>
          <a:endParaRPr lang="en-US"/>
        </a:p>
      </dgm:t>
    </dgm:pt>
    <dgm:pt modelId="{0FEF28F9-845D-4C98-BAC7-53C877F564C1}">
      <dgm:prSet/>
      <dgm:spPr/>
      <dgm:t>
        <a:bodyPr/>
        <a:lstStyle/>
        <a:p>
          <a:r>
            <a:rPr lang="zh-CN"/>
            <a:t>对于引用类型，默认情况下，是比较它们的引用</a:t>
          </a:r>
          <a:endParaRPr lang="en-US"/>
        </a:p>
      </dgm:t>
    </dgm:pt>
    <dgm:pt modelId="{B995D3FF-5209-4F98-BA30-549864E17CE9}" type="parTrans" cxnId="{59332EF8-D31F-4DB8-B044-010269994F93}">
      <dgm:prSet/>
      <dgm:spPr/>
      <dgm:t>
        <a:bodyPr/>
        <a:lstStyle/>
        <a:p>
          <a:endParaRPr lang="en-US"/>
        </a:p>
      </dgm:t>
    </dgm:pt>
    <dgm:pt modelId="{F35EBD9E-C743-40A8-81DC-A7BB7984FD1C}" type="sibTrans" cxnId="{59332EF8-D31F-4DB8-B044-010269994F93}">
      <dgm:prSet/>
      <dgm:spPr/>
      <dgm:t>
        <a:bodyPr/>
        <a:lstStyle/>
        <a:p>
          <a:endParaRPr lang="en-US"/>
        </a:p>
      </dgm:t>
    </dgm:pt>
    <dgm:pt modelId="{13DF6928-291F-4F3E-823D-BB8F133B9907}" type="pres">
      <dgm:prSet presAssocID="{C925EC89-BFA3-4F98-B64D-A31E506525DF}" presName="linear" presStyleCnt="0">
        <dgm:presLayoutVars>
          <dgm:animLvl val="lvl"/>
          <dgm:resizeHandles val="exact"/>
        </dgm:presLayoutVars>
      </dgm:prSet>
      <dgm:spPr/>
    </dgm:pt>
    <dgm:pt modelId="{E83ECE5F-D57B-4AEF-B887-F55A381EA380}" type="pres">
      <dgm:prSet presAssocID="{7FB8DC6A-90AD-48AA-9F73-2CA29E874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3C55DC-B449-447A-B95C-CCC8D3992453}" type="pres">
      <dgm:prSet presAssocID="{AA9A9369-B8B4-4F8D-9045-32C4EDFDCB37}" presName="spacer" presStyleCnt="0"/>
      <dgm:spPr/>
    </dgm:pt>
    <dgm:pt modelId="{E7BF7C7F-A559-4B78-BCB5-30DC5CFEAED7}" type="pres">
      <dgm:prSet presAssocID="{D8B9B55C-F034-4D9E-80FA-92F86B68C1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0FDA38-98B6-4A36-B04A-162F176A8363}" type="pres">
      <dgm:prSet presAssocID="{EB90BC69-FFEF-4DC8-B5F9-1E1FAEED5301}" presName="spacer" presStyleCnt="0"/>
      <dgm:spPr/>
    </dgm:pt>
    <dgm:pt modelId="{F1A2687C-63CE-4C41-8658-97B2BF3D2C33}" type="pres">
      <dgm:prSet presAssocID="{0FEF28F9-845D-4C98-BAC7-53C877F564C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818E81B-BBEE-4D67-A39B-19D7C815C7C8}" type="presOf" srcId="{0FEF28F9-845D-4C98-BAC7-53C877F564C1}" destId="{F1A2687C-63CE-4C41-8658-97B2BF3D2C33}" srcOrd="0" destOrd="0" presId="urn:microsoft.com/office/officeart/2005/8/layout/vList2"/>
    <dgm:cxn modelId="{DEE02F25-D021-49D4-8758-32AA00573657}" type="presOf" srcId="{7FB8DC6A-90AD-48AA-9F73-2CA29E8741C3}" destId="{E83ECE5F-D57B-4AEF-B887-F55A381EA380}" srcOrd="0" destOrd="0" presId="urn:microsoft.com/office/officeart/2005/8/layout/vList2"/>
    <dgm:cxn modelId="{7DF3596D-A22E-4553-B234-AFDE268C2221}" type="presOf" srcId="{D8B9B55C-F034-4D9E-80FA-92F86B68C110}" destId="{E7BF7C7F-A559-4B78-BCB5-30DC5CFEAED7}" srcOrd="0" destOrd="0" presId="urn:microsoft.com/office/officeart/2005/8/layout/vList2"/>
    <dgm:cxn modelId="{1A2FD381-9213-4CAA-AD43-4B48785BA898}" type="presOf" srcId="{C925EC89-BFA3-4F98-B64D-A31E506525DF}" destId="{13DF6928-291F-4F3E-823D-BB8F133B9907}" srcOrd="0" destOrd="0" presId="urn:microsoft.com/office/officeart/2005/8/layout/vList2"/>
    <dgm:cxn modelId="{D95377BE-4573-4147-A30B-A870D4AE3DB1}" srcId="{C925EC89-BFA3-4F98-B64D-A31E506525DF}" destId="{D8B9B55C-F034-4D9E-80FA-92F86B68C110}" srcOrd="1" destOrd="0" parTransId="{BDF120A2-0CD8-4672-A94B-FCA76765B08A}" sibTransId="{EB90BC69-FFEF-4DC8-B5F9-1E1FAEED5301}"/>
    <dgm:cxn modelId="{F96B3FDF-F7F5-416C-923D-F1C48FDB7FDA}" srcId="{C925EC89-BFA3-4F98-B64D-A31E506525DF}" destId="{7FB8DC6A-90AD-48AA-9F73-2CA29E8741C3}" srcOrd="0" destOrd="0" parTransId="{570FC49F-0063-4998-9BCA-76C7C36AEA96}" sibTransId="{AA9A9369-B8B4-4F8D-9045-32C4EDFDCB37}"/>
    <dgm:cxn modelId="{59332EF8-D31F-4DB8-B044-010269994F93}" srcId="{C925EC89-BFA3-4F98-B64D-A31E506525DF}" destId="{0FEF28F9-845D-4C98-BAC7-53C877F564C1}" srcOrd="2" destOrd="0" parTransId="{B995D3FF-5209-4F98-BA30-549864E17CE9}" sibTransId="{F35EBD9E-C743-40A8-81DC-A7BB7984FD1C}"/>
    <dgm:cxn modelId="{ABDE7727-8499-4895-B28D-E44E6899E033}" type="presParOf" srcId="{13DF6928-291F-4F3E-823D-BB8F133B9907}" destId="{E83ECE5F-D57B-4AEF-B887-F55A381EA380}" srcOrd="0" destOrd="0" presId="urn:microsoft.com/office/officeart/2005/8/layout/vList2"/>
    <dgm:cxn modelId="{BC5244D4-6010-4768-A694-A1129BD30AB8}" type="presParOf" srcId="{13DF6928-291F-4F3E-823D-BB8F133B9907}" destId="{483C55DC-B449-447A-B95C-CCC8D3992453}" srcOrd="1" destOrd="0" presId="urn:microsoft.com/office/officeart/2005/8/layout/vList2"/>
    <dgm:cxn modelId="{44FAA0AC-A305-457B-8119-B9BEDB669E49}" type="presParOf" srcId="{13DF6928-291F-4F3E-823D-BB8F133B9907}" destId="{E7BF7C7F-A559-4B78-BCB5-30DC5CFEAED7}" srcOrd="2" destOrd="0" presId="urn:microsoft.com/office/officeart/2005/8/layout/vList2"/>
    <dgm:cxn modelId="{4A453C85-5D76-4478-BEFD-D1838B382ED7}" type="presParOf" srcId="{13DF6928-291F-4F3E-823D-BB8F133B9907}" destId="{900FDA38-98B6-4A36-B04A-162F176A8363}" srcOrd="3" destOrd="0" presId="urn:microsoft.com/office/officeart/2005/8/layout/vList2"/>
    <dgm:cxn modelId="{6F0D9E2F-71E5-4B5E-9FF8-0465A4633136}" type="presParOf" srcId="{13DF6928-291F-4F3E-823D-BB8F133B9907}" destId="{F1A2687C-63CE-4C41-8658-97B2BF3D2C3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C7DDA9-EB72-4D7B-BA80-1BEC934DBD2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3D82A1D-CDE1-4BCD-9ECE-CEB5D031E953}">
      <dgm:prSet/>
      <dgm:spPr/>
      <dgm:t>
        <a:bodyPr/>
        <a:lstStyle/>
        <a:p>
          <a:r>
            <a:rPr lang="zh-CN" dirty="0"/>
            <a:t>数值类型都可以使用这些操作符：</a:t>
          </a:r>
          <a:r>
            <a:rPr lang="en-US" dirty="0"/>
            <a:t>==</a:t>
          </a:r>
          <a:r>
            <a:rPr lang="zh-CN" dirty="0"/>
            <a:t>，</a:t>
          </a:r>
          <a:r>
            <a:rPr lang="en-US" dirty="0"/>
            <a:t>!=</a:t>
          </a:r>
          <a:r>
            <a:rPr lang="zh-CN" dirty="0"/>
            <a:t>，</a:t>
          </a:r>
          <a:r>
            <a:rPr lang="en-US" dirty="0"/>
            <a:t>&lt;</a:t>
          </a:r>
          <a:r>
            <a:rPr lang="zh-CN" dirty="0"/>
            <a:t>，</a:t>
          </a:r>
          <a:r>
            <a:rPr lang="en-US" dirty="0"/>
            <a:t>&gt;</a:t>
          </a:r>
          <a:r>
            <a:rPr lang="zh-CN" dirty="0"/>
            <a:t>，</a:t>
          </a:r>
          <a:r>
            <a:rPr lang="en-US" dirty="0"/>
            <a:t>&lt;=</a:t>
          </a:r>
          <a:r>
            <a:rPr lang="zh-CN" dirty="0"/>
            <a:t>，</a:t>
          </a:r>
          <a:r>
            <a:rPr lang="en-US" dirty="0"/>
            <a:t>&gt;=</a:t>
          </a:r>
          <a:r>
            <a:rPr lang="zh-CN" altLang="en-US" dirty="0"/>
            <a:t>。</a:t>
          </a:r>
          <a:r>
            <a:rPr lang="zh-CN" dirty="0"/>
            <a:t>（实数还是需要注意一下）</a:t>
          </a:r>
          <a:endParaRPr lang="en-US" dirty="0"/>
        </a:p>
      </dgm:t>
    </dgm:pt>
    <dgm:pt modelId="{5933B397-9F08-405C-BEC3-18296BBC006F}" type="parTrans" cxnId="{70B7F5C9-6E83-45F7-9B32-CC70F6779215}">
      <dgm:prSet/>
      <dgm:spPr/>
      <dgm:t>
        <a:bodyPr/>
        <a:lstStyle/>
        <a:p>
          <a:endParaRPr lang="en-US"/>
        </a:p>
      </dgm:t>
    </dgm:pt>
    <dgm:pt modelId="{01DF92F2-46C3-4A20-AD38-D32E63B0179E}" type="sibTrans" cxnId="{70B7F5C9-6E83-45F7-9B32-CC70F6779215}">
      <dgm:prSet/>
      <dgm:spPr/>
      <dgm:t>
        <a:bodyPr/>
        <a:lstStyle/>
        <a:p>
          <a:endParaRPr lang="en-US"/>
        </a:p>
      </dgm:t>
    </dgm:pt>
    <dgm:pt modelId="{D87FA45D-E781-4EE5-846E-B1E2C14B5774}">
      <dgm:prSet/>
      <dgm:spPr/>
      <dgm:t>
        <a:bodyPr/>
        <a:lstStyle/>
        <a:p>
          <a:r>
            <a:rPr lang="zh-CN"/>
            <a:t>枚举类型（</a:t>
          </a:r>
          <a:r>
            <a:rPr lang="en-US"/>
            <a:t>enum</a:t>
          </a:r>
          <a:r>
            <a:rPr lang="zh-CN"/>
            <a:t>）也可以使用这些操作符，就是比较它们底层对应的整型数值</a:t>
          </a:r>
          <a:endParaRPr lang="en-US"/>
        </a:p>
      </dgm:t>
    </dgm:pt>
    <dgm:pt modelId="{3E40120A-3B1B-45A2-ABAC-7176F6B16C1B}" type="parTrans" cxnId="{B5162028-C982-4493-A28A-7A20ECC1FC5E}">
      <dgm:prSet/>
      <dgm:spPr/>
      <dgm:t>
        <a:bodyPr/>
        <a:lstStyle/>
        <a:p>
          <a:endParaRPr lang="en-US"/>
        </a:p>
      </dgm:t>
    </dgm:pt>
    <dgm:pt modelId="{37A68A54-035B-49D8-9081-496FE8633B39}" type="sibTrans" cxnId="{B5162028-C982-4493-A28A-7A20ECC1FC5E}">
      <dgm:prSet/>
      <dgm:spPr/>
      <dgm:t>
        <a:bodyPr/>
        <a:lstStyle/>
        <a:p>
          <a:endParaRPr lang="en-US"/>
        </a:p>
      </dgm:t>
    </dgm:pt>
    <dgm:pt modelId="{93534EEF-C6F6-4971-B86A-11ABF1D89BC9}" type="pres">
      <dgm:prSet presAssocID="{4AC7DDA9-EB72-4D7B-BA80-1BEC934DBD22}" presName="linear" presStyleCnt="0">
        <dgm:presLayoutVars>
          <dgm:animLvl val="lvl"/>
          <dgm:resizeHandles val="exact"/>
        </dgm:presLayoutVars>
      </dgm:prSet>
      <dgm:spPr/>
    </dgm:pt>
    <dgm:pt modelId="{43052531-50EE-4B0E-AD03-7C6B8810D3DF}" type="pres">
      <dgm:prSet presAssocID="{73D82A1D-CDE1-4BCD-9ECE-CEB5D031E95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F6E298-25D5-4943-8661-D3CE0B77D28A}" type="pres">
      <dgm:prSet presAssocID="{01DF92F2-46C3-4A20-AD38-D32E63B0179E}" presName="spacer" presStyleCnt="0"/>
      <dgm:spPr/>
    </dgm:pt>
    <dgm:pt modelId="{2FD1B59D-EB48-455E-9415-8A9659D413E9}" type="pres">
      <dgm:prSet presAssocID="{D87FA45D-E781-4EE5-846E-B1E2C14B577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BBF2706-1B49-4FFF-A008-FA25D89073DC}" type="presOf" srcId="{4AC7DDA9-EB72-4D7B-BA80-1BEC934DBD22}" destId="{93534EEF-C6F6-4971-B86A-11ABF1D89BC9}" srcOrd="0" destOrd="0" presId="urn:microsoft.com/office/officeart/2005/8/layout/vList2"/>
    <dgm:cxn modelId="{B5162028-C982-4493-A28A-7A20ECC1FC5E}" srcId="{4AC7DDA9-EB72-4D7B-BA80-1BEC934DBD22}" destId="{D87FA45D-E781-4EE5-846E-B1E2C14B5774}" srcOrd="1" destOrd="0" parTransId="{3E40120A-3B1B-45A2-ABAC-7176F6B16C1B}" sibTransId="{37A68A54-035B-49D8-9081-496FE8633B39}"/>
    <dgm:cxn modelId="{A2EE7761-B97D-45F0-B5A8-0A1639DA57F3}" type="presOf" srcId="{D87FA45D-E781-4EE5-846E-B1E2C14B5774}" destId="{2FD1B59D-EB48-455E-9415-8A9659D413E9}" srcOrd="0" destOrd="0" presId="urn:microsoft.com/office/officeart/2005/8/layout/vList2"/>
    <dgm:cxn modelId="{8922F366-7D7A-4B08-AA75-9BA0AEA1C6A7}" type="presOf" srcId="{73D82A1D-CDE1-4BCD-9ECE-CEB5D031E953}" destId="{43052531-50EE-4B0E-AD03-7C6B8810D3DF}" srcOrd="0" destOrd="0" presId="urn:microsoft.com/office/officeart/2005/8/layout/vList2"/>
    <dgm:cxn modelId="{70B7F5C9-6E83-45F7-9B32-CC70F6779215}" srcId="{4AC7DDA9-EB72-4D7B-BA80-1BEC934DBD22}" destId="{73D82A1D-CDE1-4BCD-9ECE-CEB5D031E953}" srcOrd="0" destOrd="0" parTransId="{5933B397-9F08-405C-BEC3-18296BBC006F}" sibTransId="{01DF92F2-46C3-4A20-AD38-D32E63B0179E}"/>
    <dgm:cxn modelId="{7CAE7E25-7820-4CFE-999A-88F893B2FA7E}" type="presParOf" srcId="{93534EEF-C6F6-4971-B86A-11ABF1D89BC9}" destId="{43052531-50EE-4B0E-AD03-7C6B8810D3DF}" srcOrd="0" destOrd="0" presId="urn:microsoft.com/office/officeart/2005/8/layout/vList2"/>
    <dgm:cxn modelId="{5DAE908B-5B8E-431A-AFB2-F1C9E721B710}" type="presParOf" srcId="{93534EEF-C6F6-4971-B86A-11ABF1D89BC9}" destId="{EFF6E298-25D5-4943-8661-D3CE0B77D28A}" srcOrd="1" destOrd="0" presId="urn:microsoft.com/office/officeart/2005/8/layout/vList2"/>
    <dgm:cxn modelId="{EE6FCE05-8E9A-4735-B532-06AE846297C1}" type="presParOf" srcId="{93534EEF-C6F6-4971-B86A-11ABF1D89BC9}" destId="{2FD1B59D-EB48-455E-9415-8A9659D413E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C0041D-9E15-4A0D-AB96-D719571C6D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116AC5C-B62A-4F6C-A002-1693A0D1A764}">
      <dgm:prSet/>
      <dgm:spPr/>
      <dgm:t>
        <a:bodyPr/>
        <a:lstStyle/>
        <a:p>
          <a:r>
            <a:rPr lang="en-US"/>
            <a:t>&amp;&amp; </a:t>
          </a:r>
          <a:r>
            <a:rPr lang="zh-CN"/>
            <a:t>和 </a:t>
          </a:r>
          <a:r>
            <a:rPr lang="en-US"/>
            <a:t>|| </a:t>
          </a:r>
          <a:r>
            <a:rPr lang="zh-CN"/>
            <a:t>可以用来判断 “与” 和 “或” 的条件</a:t>
          </a:r>
          <a:endParaRPr lang="en-US"/>
        </a:p>
      </dgm:t>
    </dgm:pt>
    <dgm:pt modelId="{0939C775-99C4-4E5A-81DA-BE21701B787E}" type="parTrans" cxnId="{A0F55FBD-58E0-4D41-9F60-968761640445}">
      <dgm:prSet/>
      <dgm:spPr/>
      <dgm:t>
        <a:bodyPr/>
        <a:lstStyle/>
        <a:p>
          <a:endParaRPr lang="en-US"/>
        </a:p>
      </dgm:t>
    </dgm:pt>
    <dgm:pt modelId="{55AE5605-0BF0-444F-B524-9043F833C426}" type="sibTrans" cxnId="{A0F55FBD-58E0-4D41-9F60-968761640445}">
      <dgm:prSet/>
      <dgm:spPr/>
      <dgm:t>
        <a:bodyPr/>
        <a:lstStyle/>
        <a:p>
          <a:endParaRPr lang="en-US"/>
        </a:p>
      </dgm:t>
    </dgm:pt>
    <dgm:pt modelId="{190F3137-3584-4062-9280-37727B31A855}">
      <dgm:prSet/>
      <dgm:spPr/>
      <dgm:t>
        <a:bodyPr/>
        <a:lstStyle/>
        <a:p>
          <a:r>
            <a:rPr lang="en-US"/>
            <a:t>&amp;&amp; </a:t>
          </a:r>
          <a:r>
            <a:rPr lang="zh-CN"/>
            <a:t>和 </a:t>
          </a:r>
          <a:r>
            <a:rPr lang="en-US"/>
            <a:t>|| </a:t>
          </a:r>
          <a:r>
            <a:rPr lang="zh-CN"/>
            <a:t>有短路机制</a:t>
          </a:r>
          <a:endParaRPr lang="en-US"/>
        </a:p>
      </dgm:t>
    </dgm:pt>
    <dgm:pt modelId="{838D8983-EF47-40BF-8C7A-FFD3F64E892F}" type="parTrans" cxnId="{D6DC2ED0-EACB-4458-89EF-CF9FF433FE30}">
      <dgm:prSet/>
      <dgm:spPr/>
      <dgm:t>
        <a:bodyPr/>
        <a:lstStyle/>
        <a:p>
          <a:endParaRPr lang="en-US"/>
        </a:p>
      </dgm:t>
    </dgm:pt>
    <dgm:pt modelId="{13ABE120-FA0B-46FB-B9B8-68BA03E0683F}" type="sibTrans" cxnId="{D6DC2ED0-EACB-4458-89EF-CF9FF433FE30}">
      <dgm:prSet/>
      <dgm:spPr/>
      <dgm:t>
        <a:bodyPr/>
        <a:lstStyle/>
        <a:p>
          <a:endParaRPr lang="en-US"/>
        </a:p>
      </dgm:t>
    </dgm:pt>
    <dgm:pt modelId="{36E6492F-D183-493A-A6AD-3AFFFF53647B}">
      <dgm:prSet/>
      <dgm:spPr/>
      <dgm:t>
        <a:bodyPr/>
        <a:lstStyle/>
        <a:p>
          <a:r>
            <a:rPr lang="en-US"/>
            <a:t>&amp;&amp; </a:t>
          </a:r>
          <a:r>
            <a:rPr lang="zh-CN"/>
            <a:t>和 </a:t>
          </a:r>
          <a:r>
            <a:rPr lang="en-US"/>
            <a:t>|| </a:t>
          </a:r>
          <a:r>
            <a:rPr lang="zh-CN"/>
            <a:t>可避免</a:t>
          </a:r>
          <a:r>
            <a:rPr lang="en-US"/>
            <a:t>NullReferenceException</a:t>
          </a:r>
        </a:p>
      </dgm:t>
    </dgm:pt>
    <dgm:pt modelId="{7E3AF98F-1B3D-4EEB-9D9C-2089B7F837B4}" type="parTrans" cxnId="{02D1C84F-39BC-4AD5-93F0-28ACF2C2664C}">
      <dgm:prSet/>
      <dgm:spPr/>
      <dgm:t>
        <a:bodyPr/>
        <a:lstStyle/>
        <a:p>
          <a:endParaRPr lang="en-US"/>
        </a:p>
      </dgm:t>
    </dgm:pt>
    <dgm:pt modelId="{B22350AF-24D3-4BC0-B9EB-D0BE9B727F14}" type="sibTrans" cxnId="{02D1C84F-39BC-4AD5-93F0-28ACF2C2664C}">
      <dgm:prSet/>
      <dgm:spPr/>
      <dgm:t>
        <a:bodyPr/>
        <a:lstStyle/>
        <a:p>
          <a:endParaRPr lang="en-US"/>
        </a:p>
      </dgm:t>
    </dgm:pt>
    <dgm:pt modelId="{C84E3155-2D06-4716-8CC1-80AFE462CE48}" type="pres">
      <dgm:prSet presAssocID="{57C0041D-9E15-4A0D-AB96-D719571C6D7D}" presName="diagram" presStyleCnt="0">
        <dgm:presLayoutVars>
          <dgm:dir/>
          <dgm:resizeHandles val="exact"/>
        </dgm:presLayoutVars>
      </dgm:prSet>
      <dgm:spPr/>
    </dgm:pt>
    <dgm:pt modelId="{A464AE7C-DCC4-4583-867A-26049B49A882}" type="pres">
      <dgm:prSet presAssocID="{1116AC5C-B62A-4F6C-A002-1693A0D1A764}" presName="node" presStyleLbl="node1" presStyleIdx="0" presStyleCnt="3">
        <dgm:presLayoutVars>
          <dgm:bulletEnabled val="1"/>
        </dgm:presLayoutVars>
      </dgm:prSet>
      <dgm:spPr/>
    </dgm:pt>
    <dgm:pt modelId="{6091BEE5-2C3C-46C8-97DB-1FDA59CC161F}" type="pres">
      <dgm:prSet presAssocID="{55AE5605-0BF0-444F-B524-9043F833C426}" presName="sibTrans" presStyleCnt="0"/>
      <dgm:spPr/>
    </dgm:pt>
    <dgm:pt modelId="{B557519F-C01E-45FA-829A-7AEE2756F411}" type="pres">
      <dgm:prSet presAssocID="{190F3137-3584-4062-9280-37727B31A855}" presName="node" presStyleLbl="node1" presStyleIdx="1" presStyleCnt="3">
        <dgm:presLayoutVars>
          <dgm:bulletEnabled val="1"/>
        </dgm:presLayoutVars>
      </dgm:prSet>
      <dgm:spPr/>
    </dgm:pt>
    <dgm:pt modelId="{C6A22348-EC1E-4CE3-B696-12C97B6FEB69}" type="pres">
      <dgm:prSet presAssocID="{13ABE120-FA0B-46FB-B9B8-68BA03E0683F}" presName="sibTrans" presStyleCnt="0"/>
      <dgm:spPr/>
    </dgm:pt>
    <dgm:pt modelId="{75EEE862-9CC8-49DF-995F-54B4642BC604}" type="pres">
      <dgm:prSet presAssocID="{36E6492F-D183-493A-A6AD-3AFFFF53647B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8BA11-7928-487A-9474-9504245CF076}" type="presOf" srcId="{57C0041D-9E15-4A0D-AB96-D719571C6D7D}" destId="{C84E3155-2D06-4716-8CC1-80AFE462CE48}" srcOrd="0" destOrd="0" presId="urn:microsoft.com/office/officeart/2005/8/layout/default"/>
    <dgm:cxn modelId="{3489B917-F61F-4BBF-8EBA-8FD9D00D83BA}" type="presOf" srcId="{1116AC5C-B62A-4F6C-A002-1693A0D1A764}" destId="{A464AE7C-DCC4-4583-867A-26049B49A882}" srcOrd="0" destOrd="0" presId="urn:microsoft.com/office/officeart/2005/8/layout/default"/>
    <dgm:cxn modelId="{02D1C84F-39BC-4AD5-93F0-28ACF2C2664C}" srcId="{57C0041D-9E15-4A0D-AB96-D719571C6D7D}" destId="{36E6492F-D183-493A-A6AD-3AFFFF53647B}" srcOrd="2" destOrd="0" parTransId="{7E3AF98F-1B3D-4EEB-9D9C-2089B7F837B4}" sibTransId="{B22350AF-24D3-4BC0-B9EB-D0BE9B727F14}"/>
    <dgm:cxn modelId="{9FF55C75-EC8D-4B65-9789-D731D8A827A2}" type="presOf" srcId="{190F3137-3584-4062-9280-37727B31A855}" destId="{B557519F-C01E-45FA-829A-7AEE2756F411}" srcOrd="0" destOrd="0" presId="urn:microsoft.com/office/officeart/2005/8/layout/default"/>
    <dgm:cxn modelId="{A0F55FBD-58E0-4D41-9F60-968761640445}" srcId="{57C0041D-9E15-4A0D-AB96-D719571C6D7D}" destId="{1116AC5C-B62A-4F6C-A002-1693A0D1A764}" srcOrd="0" destOrd="0" parTransId="{0939C775-99C4-4E5A-81DA-BE21701B787E}" sibTransId="{55AE5605-0BF0-444F-B524-9043F833C426}"/>
    <dgm:cxn modelId="{D6DC2ED0-EACB-4458-89EF-CF9FF433FE30}" srcId="{57C0041D-9E15-4A0D-AB96-D719571C6D7D}" destId="{190F3137-3584-4062-9280-37727B31A855}" srcOrd="1" destOrd="0" parTransId="{838D8983-EF47-40BF-8C7A-FFD3F64E892F}" sibTransId="{13ABE120-FA0B-46FB-B9B8-68BA03E0683F}"/>
    <dgm:cxn modelId="{EA55E6E5-F226-431C-AE46-1AF691AA15BF}" type="presOf" srcId="{36E6492F-D183-493A-A6AD-3AFFFF53647B}" destId="{75EEE862-9CC8-49DF-995F-54B4642BC604}" srcOrd="0" destOrd="0" presId="urn:microsoft.com/office/officeart/2005/8/layout/default"/>
    <dgm:cxn modelId="{650C88D4-0368-48CA-BC60-058A2043843B}" type="presParOf" srcId="{C84E3155-2D06-4716-8CC1-80AFE462CE48}" destId="{A464AE7C-DCC4-4583-867A-26049B49A882}" srcOrd="0" destOrd="0" presId="urn:microsoft.com/office/officeart/2005/8/layout/default"/>
    <dgm:cxn modelId="{41AF6A4D-4896-4326-BF60-C66C9FD206F9}" type="presParOf" srcId="{C84E3155-2D06-4716-8CC1-80AFE462CE48}" destId="{6091BEE5-2C3C-46C8-97DB-1FDA59CC161F}" srcOrd="1" destOrd="0" presId="urn:microsoft.com/office/officeart/2005/8/layout/default"/>
    <dgm:cxn modelId="{3273900A-CA49-4C4D-9560-460CF791F217}" type="presParOf" srcId="{C84E3155-2D06-4716-8CC1-80AFE462CE48}" destId="{B557519F-C01E-45FA-829A-7AEE2756F411}" srcOrd="2" destOrd="0" presId="urn:microsoft.com/office/officeart/2005/8/layout/default"/>
    <dgm:cxn modelId="{D06B3BC3-1CFC-4067-AB04-001765989163}" type="presParOf" srcId="{C84E3155-2D06-4716-8CC1-80AFE462CE48}" destId="{C6A22348-EC1E-4CE3-B696-12C97B6FEB69}" srcOrd="3" destOrd="0" presId="urn:microsoft.com/office/officeart/2005/8/layout/default"/>
    <dgm:cxn modelId="{115303F6-6E0F-47D0-83C8-CD80BB6DEDE2}" type="presParOf" srcId="{C84E3155-2D06-4716-8CC1-80AFE462CE48}" destId="{75EEE862-9CC8-49DF-995F-54B4642BC60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2809A9-DC39-435F-942B-555F50B22D91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D94A11-B65A-4C3A-95FF-20BB8500E376}">
      <dgm:prSet/>
      <dgm:spPr/>
      <dgm:t>
        <a:bodyPr/>
        <a:lstStyle/>
        <a:p>
          <a:r>
            <a:rPr lang="en-US"/>
            <a:t>&amp; </a:t>
          </a:r>
          <a:r>
            <a:rPr lang="zh-CN"/>
            <a:t>和 </a:t>
          </a:r>
          <a:r>
            <a:rPr lang="en-US"/>
            <a:t>| </a:t>
          </a:r>
          <a:r>
            <a:rPr lang="zh-CN"/>
            <a:t>也可以用来判断 </a:t>
          </a:r>
          <a:r>
            <a:rPr lang="en-US"/>
            <a:t>“</a:t>
          </a:r>
          <a:r>
            <a:rPr lang="zh-CN"/>
            <a:t>与</a:t>
          </a:r>
          <a:r>
            <a:rPr lang="en-US"/>
            <a:t>” </a:t>
          </a:r>
          <a:r>
            <a:rPr lang="zh-CN"/>
            <a:t>和 “或” 的条件</a:t>
          </a:r>
          <a:endParaRPr lang="en-US"/>
        </a:p>
      </dgm:t>
    </dgm:pt>
    <dgm:pt modelId="{3889E258-1AF9-47D6-8BD5-3C7F4FFB6DD0}" type="parTrans" cxnId="{F802D329-779D-4379-96FC-3F1BB6E0D14D}">
      <dgm:prSet/>
      <dgm:spPr/>
      <dgm:t>
        <a:bodyPr/>
        <a:lstStyle/>
        <a:p>
          <a:endParaRPr lang="en-US"/>
        </a:p>
      </dgm:t>
    </dgm:pt>
    <dgm:pt modelId="{0561F4E2-CA7C-4A64-8DA8-4DD09C16ED87}" type="sibTrans" cxnId="{F802D329-779D-4379-96FC-3F1BB6E0D14D}">
      <dgm:prSet/>
      <dgm:spPr/>
      <dgm:t>
        <a:bodyPr/>
        <a:lstStyle/>
        <a:p>
          <a:endParaRPr lang="en-US"/>
        </a:p>
      </dgm:t>
    </dgm:pt>
    <dgm:pt modelId="{DF40D338-3D98-4A07-90BF-887E8241AA1F}">
      <dgm:prSet/>
      <dgm:spPr/>
      <dgm:t>
        <a:bodyPr/>
        <a:lstStyle/>
        <a:p>
          <a:r>
            <a:rPr lang="en-US"/>
            <a:t>&amp; </a:t>
          </a:r>
          <a:r>
            <a:rPr lang="zh-CN"/>
            <a:t>和 </a:t>
          </a:r>
          <a:r>
            <a:rPr lang="en-US"/>
            <a:t>| </a:t>
          </a:r>
          <a:r>
            <a:rPr lang="zh-CN"/>
            <a:t>没有短路机制</a:t>
          </a:r>
          <a:endParaRPr lang="en-US"/>
        </a:p>
      </dgm:t>
    </dgm:pt>
    <dgm:pt modelId="{7F4E2F2E-7C9D-40AA-9835-1686647FC943}" type="parTrans" cxnId="{F9F88B0E-D7F4-4439-B591-AA1E1381E15C}">
      <dgm:prSet/>
      <dgm:spPr/>
      <dgm:t>
        <a:bodyPr/>
        <a:lstStyle/>
        <a:p>
          <a:endParaRPr lang="en-US"/>
        </a:p>
      </dgm:t>
    </dgm:pt>
    <dgm:pt modelId="{0B4B3686-9C18-4AB0-B490-F3C0C465D4F1}" type="sibTrans" cxnId="{F9F88B0E-D7F4-4439-B591-AA1E1381E15C}">
      <dgm:prSet/>
      <dgm:spPr/>
      <dgm:t>
        <a:bodyPr/>
        <a:lstStyle/>
        <a:p>
          <a:endParaRPr lang="en-US"/>
        </a:p>
      </dgm:t>
    </dgm:pt>
    <dgm:pt modelId="{2BBAFAE0-68D7-45F8-827E-57CAFE6BF432}">
      <dgm:prSet/>
      <dgm:spPr/>
      <dgm:t>
        <a:bodyPr/>
        <a:lstStyle/>
        <a:p>
          <a:r>
            <a:rPr lang="en-US"/>
            <a:t>&amp; </a:t>
          </a:r>
          <a:r>
            <a:rPr lang="zh-CN"/>
            <a:t>和 </a:t>
          </a:r>
          <a:r>
            <a:rPr lang="en-US"/>
            <a:t>| </a:t>
          </a:r>
          <a:r>
            <a:rPr lang="zh-CN"/>
            <a:t>很少用来条件判断上</a:t>
          </a:r>
          <a:endParaRPr lang="en-US"/>
        </a:p>
      </dgm:t>
    </dgm:pt>
    <dgm:pt modelId="{563CAEC7-502F-4660-92A5-F051F1B63AD6}" type="parTrans" cxnId="{4B6D1F43-6AEA-4879-97A8-FB7F1B47B2AD}">
      <dgm:prSet/>
      <dgm:spPr/>
      <dgm:t>
        <a:bodyPr/>
        <a:lstStyle/>
        <a:p>
          <a:endParaRPr lang="en-US"/>
        </a:p>
      </dgm:t>
    </dgm:pt>
    <dgm:pt modelId="{BD5BC56B-369A-438D-BAC5-78B22D6841C3}" type="sibTrans" cxnId="{4B6D1F43-6AEA-4879-97A8-FB7F1B47B2AD}">
      <dgm:prSet/>
      <dgm:spPr/>
      <dgm:t>
        <a:bodyPr/>
        <a:lstStyle/>
        <a:p>
          <a:endParaRPr lang="en-US"/>
        </a:p>
      </dgm:t>
    </dgm:pt>
    <dgm:pt modelId="{8924BD66-BFFF-460D-BEBC-D515E1915EC8}">
      <dgm:prSet/>
      <dgm:spPr/>
      <dgm:t>
        <a:bodyPr/>
        <a:lstStyle/>
        <a:p>
          <a:r>
            <a:rPr lang="zh-CN"/>
            <a:t>当使用于数值的时候，</a:t>
          </a:r>
          <a:r>
            <a:rPr lang="en-US"/>
            <a:t>&amp; </a:t>
          </a:r>
          <a:r>
            <a:rPr lang="zh-CN"/>
            <a:t>和 </a:t>
          </a:r>
          <a:r>
            <a:rPr lang="en-US"/>
            <a:t>| </a:t>
          </a:r>
          <a:r>
            <a:rPr lang="zh-CN"/>
            <a:t>执行的是按位操作</a:t>
          </a:r>
          <a:endParaRPr lang="en-US"/>
        </a:p>
      </dgm:t>
    </dgm:pt>
    <dgm:pt modelId="{36EF2330-A0B9-4580-A907-82312F461098}" type="parTrans" cxnId="{287782EB-256F-459C-B84D-0F9F9EE30921}">
      <dgm:prSet/>
      <dgm:spPr/>
      <dgm:t>
        <a:bodyPr/>
        <a:lstStyle/>
        <a:p>
          <a:endParaRPr lang="en-US"/>
        </a:p>
      </dgm:t>
    </dgm:pt>
    <dgm:pt modelId="{56F9309D-D070-40D0-B78E-6A078F05728E}" type="sibTrans" cxnId="{287782EB-256F-459C-B84D-0F9F9EE30921}">
      <dgm:prSet/>
      <dgm:spPr/>
      <dgm:t>
        <a:bodyPr/>
        <a:lstStyle/>
        <a:p>
          <a:endParaRPr lang="en-US"/>
        </a:p>
      </dgm:t>
    </dgm:pt>
    <dgm:pt modelId="{D8FE01AD-DF13-4E82-BE7D-BFC5351D5ED0}" type="pres">
      <dgm:prSet presAssocID="{862809A9-DC39-435F-942B-555F50B22D91}" presName="matrix" presStyleCnt="0">
        <dgm:presLayoutVars>
          <dgm:chMax val="1"/>
          <dgm:dir/>
          <dgm:resizeHandles val="exact"/>
        </dgm:presLayoutVars>
      </dgm:prSet>
      <dgm:spPr/>
    </dgm:pt>
    <dgm:pt modelId="{49B46C2E-E692-4D12-94BE-91C5FEF9B160}" type="pres">
      <dgm:prSet presAssocID="{862809A9-DC39-435F-942B-555F50B22D91}" presName="diamond" presStyleLbl="bgShp" presStyleIdx="0" presStyleCnt="1"/>
      <dgm:spPr/>
    </dgm:pt>
    <dgm:pt modelId="{0277A8F3-DCD3-48FA-9055-C736AAC52DBF}" type="pres">
      <dgm:prSet presAssocID="{862809A9-DC39-435F-942B-555F50B22D9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70AF802-F973-4A35-A876-E61D9B511EA5}" type="pres">
      <dgm:prSet presAssocID="{862809A9-DC39-435F-942B-555F50B22D9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AFB64B-4C7D-4032-B66D-A534A1BF24E4}" type="pres">
      <dgm:prSet presAssocID="{862809A9-DC39-435F-942B-555F50B22D9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C9DC40D-23AF-4DFF-98C0-FC7A9D998AA0}" type="pres">
      <dgm:prSet presAssocID="{862809A9-DC39-435F-942B-555F50B22D9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9F88B0E-D7F4-4439-B591-AA1E1381E15C}" srcId="{862809A9-DC39-435F-942B-555F50B22D91}" destId="{DF40D338-3D98-4A07-90BF-887E8241AA1F}" srcOrd="1" destOrd="0" parTransId="{7F4E2F2E-7C9D-40AA-9835-1686647FC943}" sibTransId="{0B4B3686-9C18-4AB0-B490-F3C0C465D4F1}"/>
    <dgm:cxn modelId="{18238C10-0B8B-45F5-8367-4EBC7242B2D7}" type="presOf" srcId="{862809A9-DC39-435F-942B-555F50B22D91}" destId="{D8FE01AD-DF13-4E82-BE7D-BFC5351D5ED0}" srcOrd="0" destOrd="0" presId="urn:microsoft.com/office/officeart/2005/8/layout/matrix3"/>
    <dgm:cxn modelId="{A8B23524-E024-49B9-83AD-1D10E9A19768}" type="presOf" srcId="{DF40D338-3D98-4A07-90BF-887E8241AA1F}" destId="{E70AF802-F973-4A35-A876-E61D9B511EA5}" srcOrd="0" destOrd="0" presId="urn:microsoft.com/office/officeart/2005/8/layout/matrix3"/>
    <dgm:cxn modelId="{F802D329-779D-4379-96FC-3F1BB6E0D14D}" srcId="{862809A9-DC39-435F-942B-555F50B22D91}" destId="{3CD94A11-B65A-4C3A-95FF-20BB8500E376}" srcOrd="0" destOrd="0" parTransId="{3889E258-1AF9-47D6-8BD5-3C7F4FFB6DD0}" sibTransId="{0561F4E2-CA7C-4A64-8DA8-4DD09C16ED87}"/>
    <dgm:cxn modelId="{9DE34A2A-4B10-45B1-8284-572A8D70A076}" type="presOf" srcId="{2BBAFAE0-68D7-45F8-827E-57CAFE6BF432}" destId="{B3AFB64B-4C7D-4032-B66D-A534A1BF24E4}" srcOrd="0" destOrd="0" presId="urn:microsoft.com/office/officeart/2005/8/layout/matrix3"/>
    <dgm:cxn modelId="{4B6D1F43-6AEA-4879-97A8-FB7F1B47B2AD}" srcId="{862809A9-DC39-435F-942B-555F50B22D91}" destId="{2BBAFAE0-68D7-45F8-827E-57CAFE6BF432}" srcOrd="2" destOrd="0" parTransId="{563CAEC7-502F-4660-92A5-F051F1B63AD6}" sibTransId="{BD5BC56B-369A-438D-BAC5-78B22D6841C3}"/>
    <dgm:cxn modelId="{8BBEE2C5-F291-4933-A147-9B33F1F0BCFD}" type="presOf" srcId="{8924BD66-BFFF-460D-BEBC-D515E1915EC8}" destId="{EC9DC40D-23AF-4DFF-98C0-FC7A9D998AA0}" srcOrd="0" destOrd="0" presId="urn:microsoft.com/office/officeart/2005/8/layout/matrix3"/>
    <dgm:cxn modelId="{FD023ED9-1B9F-4DCC-801A-0B6B63E9B7DD}" type="presOf" srcId="{3CD94A11-B65A-4C3A-95FF-20BB8500E376}" destId="{0277A8F3-DCD3-48FA-9055-C736AAC52DBF}" srcOrd="0" destOrd="0" presId="urn:microsoft.com/office/officeart/2005/8/layout/matrix3"/>
    <dgm:cxn modelId="{287782EB-256F-459C-B84D-0F9F9EE30921}" srcId="{862809A9-DC39-435F-942B-555F50B22D91}" destId="{8924BD66-BFFF-460D-BEBC-D515E1915EC8}" srcOrd="3" destOrd="0" parTransId="{36EF2330-A0B9-4580-A907-82312F461098}" sibTransId="{56F9309D-D070-40D0-B78E-6A078F05728E}"/>
    <dgm:cxn modelId="{4A33A1B9-8877-4074-B1D9-03DFF6381660}" type="presParOf" srcId="{D8FE01AD-DF13-4E82-BE7D-BFC5351D5ED0}" destId="{49B46C2E-E692-4D12-94BE-91C5FEF9B160}" srcOrd="0" destOrd="0" presId="urn:microsoft.com/office/officeart/2005/8/layout/matrix3"/>
    <dgm:cxn modelId="{DDC1688F-1F5F-4898-B8B6-3EE4FFB19182}" type="presParOf" srcId="{D8FE01AD-DF13-4E82-BE7D-BFC5351D5ED0}" destId="{0277A8F3-DCD3-48FA-9055-C736AAC52DBF}" srcOrd="1" destOrd="0" presId="urn:microsoft.com/office/officeart/2005/8/layout/matrix3"/>
    <dgm:cxn modelId="{DB8C051B-2E13-4AE3-BD84-0EF75296090F}" type="presParOf" srcId="{D8FE01AD-DF13-4E82-BE7D-BFC5351D5ED0}" destId="{E70AF802-F973-4A35-A876-E61D9B511EA5}" srcOrd="2" destOrd="0" presId="urn:microsoft.com/office/officeart/2005/8/layout/matrix3"/>
    <dgm:cxn modelId="{984C4D95-1014-4CC3-BC6C-284C5B6570C3}" type="presParOf" srcId="{D8FE01AD-DF13-4E82-BE7D-BFC5351D5ED0}" destId="{B3AFB64B-4C7D-4032-B66D-A534A1BF24E4}" srcOrd="3" destOrd="0" presId="urn:microsoft.com/office/officeart/2005/8/layout/matrix3"/>
    <dgm:cxn modelId="{730C3131-DDCE-40CD-8AAB-6189293EB10D}" type="presParOf" srcId="{D8FE01AD-DF13-4E82-BE7D-BFC5351D5ED0}" destId="{EC9DC40D-23AF-4DFF-98C0-FC7A9D998AA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FBD0CE-E5A5-4693-A099-50AA9E3B49F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713DFE6-65AE-4BFE-B914-7FCCAA4AEFB8}">
      <dgm:prSet/>
      <dgm:spPr/>
      <dgm:t>
        <a:bodyPr/>
        <a:lstStyle/>
        <a:p>
          <a:r>
            <a:rPr lang="en-US"/>
            <a:t>q ? a : b</a:t>
          </a:r>
        </a:p>
      </dgm:t>
    </dgm:pt>
    <dgm:pt modelId="{4144F800-A2DC-4415-9D82-915B30BF6DCF}" type="parTrans" cxnId="{6238EE83-921E-4ACA-8E24-A6497A523ECB}">
      <dgm:prSet/>
      <dgm:spPr/>
      <dgm:t>
        <a:bodyPr/>
        <a:lstStyle/>
        <a:p>
          <a:endParaRPr lang="en-US"/>
        </a:p>
      </dgm:t>
    </dgm:pt>
    <dgm:pt modelId="{0C74EB62-BEC0-4494-97CA-A974A93E649D}" type="sibTrans" cxnId="{6238EE83-921E-4ACA-8E24-A6497A523ECB}">
      <dgm:prSet/>
      <dgm:spPr/>
      <dgm:t>
        <a:bodyPr/>
        <a:lstStyle/>
        <a:p>
          <a:endParaRPr lang="en-US"/>
        </a:p>
      </dgm:t>
    </dgm:pt>
    <dgm:pt modelId="{8C47DECD-3A35-41E2-A3F6-38C7465998F2}">
      <dgm:prSet/>
      <dgm:spPr/>
      <dgm:t>
        <a:bodyPr/>
        <a:lstStyle/>
        <a:p>
          <a:r>
            <a:rPr lang="zh-CN"/>
            <a:t>有三个操作数</a:t>
          </a:r>
          <a:endParaRPr lang="en-US"/>
        </a:p>
      </dgm:t>
    </dgm:pt>
    <dgm:pt modelId="{0382D134-8645-45AF-9876-A630A0BC366D}" type="parTrans" cxnId="{0AB2CBEB-1FD0-4F26-B984-9BC9435B961A}">
      <dgm:prSet/>
      <dgm:spPr/>
      <dgm:t>
        <a:bodyPr/>
        <a:lstStyle/>
        <a:p>
          <a:endParaRPr lang="en-US"/>
        </a:p>
      </dgm:t>
    </dgm:pt>
    <dgm:pt modelId="{44EA5D4C-1868-4D00-B552-2A71D79ADAC8}" type="sibTrans" cxnId="{0AB2CBEB-1FD0-4F26-B984-9BC9435B961A}">
      <dgm:prSet/>
      <dgm:spPr/>
      <dgm:t>
        <a:bodyPr/>
        <a:lstStyle/>
        <a:p>
          <a:endParaRPr lang="en-US"/>
        </a:p>
      </dgm:t>
    </dgm:pt>
    <dgm:pt modelId="{88819A07-7E37-4130-9932-FFCF87FB9A9B}">
      <dgm:prSet/>
      <dgm:spPr/>
      <dgm:t>
        <a:bodyPr/>
        <a:lstStyle/>
        <a:p>
          <a:r>
            <a:rPr lang="zh-CN"/>
            <a:t>如果 </a:t>
          </a:r>
          <a:r>
            <a:rPr lang="en-US"/>
            <a:t>q </a:t>
          </a:r>
          <a:r>
            <a:rPr lang="zh-CN"/>
            <a:t>为 </a:t>
          </a:r>
          <a:r>
            <a:rPr lang="en-US"/>
            <a:t>true</a:t>
          </a:r>
          <a:r>
            <a:rPr lang="zh-CN"/>
            <a:t>，那么就计算 </a:t>
          </a:r>
          <a:r>
            <a:rPr lang="en-US"/>
            <a:t>a</a:t>
          </a:r>
          <a:r>
            <a:rPr lang="zh-CN"/>
            <a:t>，否则计算 </a:t>
          </a:r>
          <a:r>
            <a:rPr lang="en-US"/>
            <a:t>b</a:t>
          </a:r>
          <a:r>
            <a:rPr lang="zh-CN"/>
            <a:t>。</a:t>
          </a:r>
          <a:endParaRPr lang="en-US"/>
        </a:p>
      </dgm:t>
    </dgm:pt>
    <dgm:pt modelId="{D19CBEED-01AC-4285-891F-1D3C3F7731AA}" type="parTrans" cxnId="{AED8BBA9-2FE0-40C1-BEEB-0979B41327BD}">
      <dgm:prSet/>
      <dgm:spPr/>
      <dgm:t>
        <a:bodyPr/>
        <a:lstStyle/>
        <a:p>
          <a:endParaRPr lang="en-US"/>
        </a:p>
      </dgm:t>
    </dgm:pt>
    <dgm:pt modelId="{8DAA7D03-244B-40DC-9FEB-2D70107A0D34}" type="sibTrans" cxnId="{AED8BBA9-2FE0-40C1-BEEB-0979B41327BD}">
      <dgm:prSet/>
      <dgm:spPr/>
      <dgm:t>
        <a:bodyPr/>
        <a:lstStyle/>
        <a:p>
          <a:endParaRPr lang="en-US"/>
        </a:p>
      </dgm:t>
    </dgm:pt>
    <dgm:pt modelId="{ADC33E5A-E91A-43DB-AD07-347A059FD4C3}" type="pres">
      <dgm:prSet presAssocID="{2DFBD0CE-E5A5-4693-A099-50AA9E3B49F1}" presName="linear" presStyleCnt="0">
        <dgm:presLayoutVars>
          <dgm:animLvl val="lvl"/>
          <dgm:resizeHandles val="exact"/>
        </dgm:presLayoutVars>
      </dgm:prSet>
      <dgm:spPr/>
    </dgm:pt>
    <dgm:pt modelId="{371A2D1B-F65D-4ACE-AB37-3CD8312CF840}" type="pres">
      <dgm:prSet presAssocID="{0713DFE6-65AE-4BFE-B914-7FCCAA4AEF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AD633F-B0B5-44E0-8B9D-777301AEE6D8}" type="pres">
      <dgm:prSet presAssocID="{0C74EB62-BEC0-4494-97CA-A974A93E649D}" presName="spacer" presStyleCnt="0"/>
      <dgm:spPr/>
    </dgm:pt>
    <dgm:pt modelId="{7F7F6A5B-2F1C-46A1-BDB8-99255D7DC37F}" type="pres">
      <dgm:prSet presAssocID="{8C47DECD-3A35-41E2-A3F6-38C7465998F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FF2E9D-6286-4AE3-A83B-F2BAA8741E79}" type="pres">
      <dgm:prSet presAssocID="{44EA5D4C-1868-4D00-B552-2A71D79ADAC8}" presName="spacer" presStyleCnt="0"/>
      <dgm:spPr/>
    </dgm:pt>
    <dgm:pt modelId="{4FD66C9A-F9CC-4F4E-9E1E-B57ABFA96CC6}" type="pres">
      <dgm:prSet presAssocID="{88819A07-7E37-4130-9932-FFCF87FB9A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3EB4F01-74AF-457B-9F6B-B705DFD12064}" type="presOf" srcId="{2DFBD0CE-E5A5-4693-A099-50AA9E3B49F1}" destId="{ADC33E5A-E91A-43DB-AD07-347A059FD4C3}" srcOrd="0" destOrd="0" presId="urn:microsoft.com/office/officeart/2005/8/layout/vList2"/>
    <dgm:cxn modelId="{AE6F6F0C-85DD-4D1F-8CAE-C1464D3FEEAB}" type="presOf" srcId="{88819A07-7E37-4130-9932-FFCF87FB9A9B}" destId="{4FD66C9A-F9CC-4F4E-9E1E-B57ABFA96CC6}" srcOrd="0" destOrd="0" presId="urn:microsoft.com/office/officeart/2005/8/layout/vList2"/>
    <dgm:cxn modelId="{6A5CA86C-906F-4DB0-9AE8-67F750DEE7C9}" type="presOf" srcId="{0713DFE6-65AE-4BFE-B914-7FCCAA4AEFB8}" destId="{371A2D1B-F65D-4ACE-AB37-3CD8312CF840}" srcOrd="0" destOrd="0" presId="urn:microsoft.com/office/officeart/2005/8/layout/vList2"/>
    <dgm:cxn modelId="{6238EE83-921E-4ACA-8E24-A6497A523ECB}" srcId="{2DFBD0CE-E5A5-4693-A099-50AA9E3B49F1}" destId="{0713DFE6-65AE-4BFE-B914-7FCCAA4AEFB8}" srcOrd="0" destOrd="0" parTransId="{4144F800-A2DC-4415-9D82-915B30BF6DCF}" sibTransId="{0C74EB62-BEC0-4494-97CA-A974A93E649D}"/>
    <dgm:cxn modelId="{AED8BBA9-2FE0-40C1-BEEB-0979B41327BD}" srcId="{2DFBD0CE-E5A5-4693-A099-50AA9E3B49F1}" destId="{88819A07-7E37-4130-9932-FFCF87FB9A9B}" srcOrd="2" destOrd="0" parTransId="{D19CBEED-01AC-4285-891F-1D3C3F7731AA}" sibTransId="{8DAA7D03-244B-40DC-9FEB-2D70107A0D34}"/>
    <dgm:cxn modelId="{3D43AEC1-C053-41EF-89B3-CB84A27C586D}" type="presOf" srcId="{8C47DECD-3A35-41E2-A3F6-38C7465998F2}" destId="{7F7F6A5B-2F1C-46A1-BDB8-99255D7DC37F}" srcOrd="0" destOrd="0" presId="urn:microsoft.com/office/officeart/2005/8/layout/vList2"/>
    <dgm:cxn modelId="{0AB2CBEB-1FD0-4F26-B984-9BC9435B961A}" srcId="{2DFBD0CE-E5A5-4693-A099-50AA9E3B49F1}" destId="{8C47DECD-3A35-41E2-A3F6-38C7465998F2}" srcOrd="1" destOrd="0" parTransId="{0382D134-8645-45AF-9876-A630A0BC366D}" sibTransId="{44EA5D4C-1868-4D00-B552-2A71D79ADAC8}"/>
    <dgm:cxn modelId="{B6F0FDEA-CB36-4C0B-88A1-FE0CFC226A1B}" type="presParOf" srcId="{ADC33E5A-E91A-43DB-AD07-347A059FD4C3}" destId="{371A2D1B-F65D-4ACE-AB37-3CD8312CF840}" srcOrd="0" destOrd="0" presId="urn:microsoft.com/office/officeart/2005/8/layout/vList2"/>
    <dgm:cxn modelId="{7904A034-7203-4DCF-8505-508D025B48CB}" type="presParOf" srcId="{ADC33E5A-E91A-43DB-AD07-347A059FD4C3}" destId="{E5AD633F-B0B5-44E0-8B9D-777301AEE6D8}" srcOrd="1" destOrd="0" presId="urn:microsoft.com/office/officeart/2005/8/layout/vList2"/>
    <dgm:cxn modelId="{F896F8C4-8728-4B82-84D3-032D4695E0C8}" type="presParOf" srcId="{ADC33E5A-E91A-43DB-AD07-347A059FD4C3}" destId="{7F7F6A5B-2F1C-46A1-BDB8-99255D7DC37F}" srcOrd="2" destOrd="0" presId="urn:microsoft.com/office/officeart/2005/8/layout/vList2"/>
    <dgm:cxn modelId="{821630C6-F217-4B83-9384-EFE1386BFDEA}" type="presParOf" srcId="{ADC33E5A-E91A-43DB-AD07-347A059FD4C3}" destId="{A3FF2E9D-6286-4AE3-A83B-F2BAA8741E79}" srcOrd="3" destOrd="0" presId="urn:microsoft.com/office/officeart/2005/8/layout/vList2"/>
    <dgm:cxn modelId="{549D0746-F33A-445D-8FCA-5F31DFD169BE}" type="presParOf" srcId="{ADC33E5A-E91A-43DB-AD07-347A059FD4C3}" destId="{4FD66C9A-F9CC-4F4E-9E1E-B57ABFA96CC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43719-185B-4E88-936D-6D34AE2108F8}">
      <dsp:nvSpPr>
        <dsp:cNvPr id="0" name=""/>
        <dsp:cNvSpPr/>
      </dsp:nvSpPr>
      <dsp:spPr>
        <a:xfrm>
          <a:off x="314088" y="0"/>
          <a:ext cx="5885426" cy="588542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BFCF4-D011-4C4A-ACD9-CE937381D362}">
      <dsp:nvSpPr>
        <dsp:cNvPr id="0" name=""/>
        <dsp:cNvSpPr/>
      </dsp:nvSpPr>
      <dsp:spPr>
        <a:xfrm>
          <a:off x="873204" y="559115"/>
          <a:ext cx="2295316" cy="22953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System.Boolean </a:t>
          </a:r>
          <a:r>
            <a:rPr lang="zh-CN" sz="1600" kern="1200"/>
            <a:t>的别名</a:t>
          </a:r>
          <a:endParaRPr lang="en-US" sz="1600" kern="1200"/>
        </a:p>
      </dsp:txBody>
      <dsp:txXfrm>
        <a:off x="985252" y="671163"/>
        <a:ext cx="2071220" cy="2071220"/>
      </dsp:txXfrm>
    </dsp:sp>
    <dsp:sp modelId="{756DEF4C-5DF9-4749-A412-0A88A0710831}">
      <dsp:nvSpPr>
        <dsp:cNvPr id="0" name=""/>
        <dsp:cNvSpPr/>
      </dsp:nvSpPr>
      <dsp:spPr>
        <a:xfrm>
          <a:off x="3345083" y="559115"/>
          <a:ext cx="2295316" cy="22953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true</a:t>
          </a:r>
          <a:r>
            <a:rPr lang="zh-CN" sz="1600" kern="1200"/>
            <a:t>、</a:t>
          </a:r>
          <a:r>
            <a:rPr lang="en-US" sz="1600" kern="1200"/>
            <a:t>false</a:t>
          </a:r>
          <a:r>
            <a:rPr lang="zh-CN" sz="1600" kern="1200"/>
            <a:t>（</a:t>
          </a:r>
          <a:r>
            <a:rPr lang="en-US" sz="1600" kern="1200"/>
            <a:t>Literal</a:t>
          </a:r>
          <a:r>
            <a:rPr lang="zh-CN" sz="1600" kern="1200"/>
            <a:t>）</a:t>
          </a:r>
          <a:endParaRPr lang="en-US" sz="1600" kern="1200"/>
        </a:p>
      </dsp:txBody>
      <dsp:txXfrm>
        <a:off x="3457131" y="671163"/>
        <a:ext cx="2071220" cy="2071220"/>
      </dsp:txXfrm>
    </dsp:sp>
    <dsp:sp modelId="{9F813844-AAB4-4430-B3EA-0E07039FA429}">
      <dsp:nvSpPr>
        <dsp:cNvPr id="0" name=""/>
        <dsp:cNvSpPr/>
      </dsp:nvSpPr>
      <dsp:spPr>
        <a:xfrm>
          <a:off x="873204" y="3030994"/>
          <a:ext cx="2295316" cy="22953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只需要</a:t>
          </a:r>
          <a:r>
            <a:rPr lang="en-US" sz="1600" kern="1200"/>
            <a:t>1 bit</a:t>
          </a:r>
          <a:r>
            <a:rPr lang="zh-CN" sz="1600" kern="1200"/>
            <a:t>存储空间，但运行时会使用</a:t>
          </a:r>
          <a:r>
            <a:rPr lang="en-US" sz="1600" kern="1200"/>
            <a:t>1 byte </a:t>
          </a:r>
          <a:r>
            <a:rPr lang="zh-CN" sz="1600" kern="1200"/>
            <a:t>内存（运行时和处理器可以高效操作的最小的块）</a:t>
          </a:r>
          <a:endParaRPr lang="en-US" sz="1600" kern="1200"/>
        </a:p>
      </dsp:txBody>
      <dsp:txXfrm>
        <a:off x="985252" y="3143042"/>
        <a:ext cx="2071220" cy="2071220"/>
      </dsp:txXfrm>
    </dsp:sp>
    <dsp:sp modelId="{E7F79FDB-77AD-4468-9E4F-7533E319E388}">
      <dsp:nvSpPr>
        <dsp:cNvPr id="0" name=""/>
        <dsp:cNvSpPr/>
      </dsp:nvSpPr>
      <dsp:spPr>
        <a:xfrm>
          <a:off x="3345083" y="3030994"/>
          <a:ext cx="2295316" cy="22953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针对数组，</a:t>
          </a:r>
          <a:r>
            <a:rPr lang="en-US" sz="1600" kern="1200"/>
            <a:t>Framework</a:t>
          </a:r>
          <a:r>
            <a:rPr lang="zh-CN" sz="1600" kern="1200"/>
            <a:t>提供了</a:t>
          </a:r>
          <a:r>
            <a:rPr lang="en-US" sz="1600" kern="1200"/>
            <a:t>BitArray</a:t>
          </a:r>
          <a:r>
            <a:rPr lang="zh-CN" sz="1600" kern="1200"/>
            <a:t>类（</a:t>
          </a:r>
          <a:r>
            <a:rPr lang="en-US" sz="1600" kern="1200"/>
            <a:t>System.Collections</a:t>
          </a:r>
          <a:r>
            <a:rPr lang="zh-CN" sz="1600" kern="1200"/>
            <a:t>），在这里每个</a:t>
          </a:r>
          <a:r>
            <a:rPr lang="en-US" sz="1600" kern="1200"/>
            <a:t>bool</a:t>
          </a:r>
          <a:r>
            <a:rPr lang="zh-CN" sz="1600" kern="1200"/>
            <a:t>值只占用 </a:t>
          </a:r>
          <a:r>
            <a:rPr lang="en-US" sz="1600" kern="1200"/>
            <a:t>1 bit </a:t>
          </a:r>
          <a:r>
            <a:rPr lang="zh-CN" sz="1600" kern="1200"/>
            <a:t>内存。</a:t>
          </a:r>
          <a:endParaRPr lang="en-US" sz="1600" kern="1200"/>
        </a:p>
      </dsp:txBody>
      <dsp:txXfrm>
        <a:off x="3457131" y="3143042"/>
        <a:ext cx="2071220" cy="2071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ECE5F-D57B-4AEF-B887-F55A381EA380}">
      <dsp:nvSpPr>
        <dsp:cNvPr id="0" name=""/>
        <dsp:cNvSpPr/>
      </dsp:nvSpPr>
      <dsp:spPr>
        <a:xfrm>
          <a:off x="0" y="241497"/>
          <a:ext cx="6513603" cy="173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== </a:t>
          </a:r>
          <a:r>
            <a:rPr lang="zh-CN" sz="3300" kern="1200"/>
            <a:t>和 </a:t>
          </a:r>
          <a:r>
            <a:rPr lang="en-US" sz="3300" kern="1200"/>
            <a:t>!= </a:t>
          </a:r>
          <a:r>
            <a:rPr lang="zh-CN" sz="3300" kern="1200"/>
            <a:t>操作符在用来比较相等性的时候，通常都会返回</a:t>
          </a:r>
          <a:r>
            <a:rPr lang="en-US" sz="3300" kern="1200"/>
            <a:t>bool</a:t>
          </a:r>
          <a:r>
            <a:rPr lang="zh-CN" sz="3300" kern="1200"/>
            <a:t>类型</a:t>
          </a:r>
          <a:endParaRPr lang="en-US" sz="3300" kern="1200"/>
        </a:p>
      </dsp:txBody>
      <dsp:txXfrm>
        <a:off x="84815" y="326312"/>
        <a:ext cx="6343973" cy="1567820"/>
      </dsp:txXfrm>
    </dsp:sp>
    <dsp:sp modelId="{E7BF7C7F-A559-4B78-BCB5-30DC5CFEAED7}">
      <dsp:nvSpPr>
        <dsp:cNvPr id="0" name=""/>
        <dsp:cNvSpPr/>
      </dsp:nvSpPr>
      <dsp:spPr>
        <a:xfrm>
          <a:off x="0" y="2073988"/>
          <a:ext cx="6513603" cy="173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对于值类型（原始类型）来说，</a:t>
          </a:r>
          <a:r>
            <a:rPr lang="en-US" sz="3300" kern="1200"/>
            <a:t>==</a:t>
          </a:r>
          <a:r>
            <a:rPr lang="zh-CN" sz="3300" kern="1200"/>
            <a:t> 和 </a:t>
          </a:r>
          <a:r>
            <a:rPr lang="en-US" sz="3300" kern="1200"/>
            <a:t>!= </a:t>
          </a:r>
          <a:r>
            <a:rPr lang="zh-CN" sz="3300" kern="1200"/>
            <a:t>就是比较它们的值</a:t>
          </a:r>
          <a:endParaRPr lang="en-US" sz="3300" kern="1200"/>
        </a:p>
      </dsp:txBody>
      <dsp:txXfrm>
        <a:off x="84815" y="2158803"/>
        <a:ext cx="6343973" cy="1567820"/>
      </dsp:txXfrm>
    </dsp:sp>
    <dsp:sp modelId="{F1A2687C-63CE-4C41-8658-97B2BF3D2C33}">
      <dsp:nvSpPr>
        <dsp:cNvPr id="0" name=""/>
        <dsp:cNvSpPr/>
      </dsp:nvSpPr>
      <dsp:spPr>
        <a:xfrm>
          <a:off x="0" y="3906478"/>
          <a:ext cx="6513603" cy="173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对于引用类型，默认情况下，是比较它们的引用</a:t>
          </a:r>
          <a:endParaRPr lang="en-US" sz="3300" kern="1200"/>
        </a:p>
      </dsp:txBody>
      <dsp:txXfrm>
        <a:off x="84815" y="3991293"/>
        <a:ext cx="6343973" cy="1567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52531-50EE-4B0E-AD03-7C6B8810D3DF}">
      <dsp:nvSpPr>
        <dsp:cNvPr id="0" name=""/>
        <dsp:cNvSpPr/>
      </dsp:nvSpPr>
      <dsp:spPr>
        <a:xfrm>
          <a:off x="0" y="195193"/>
          <a:ext cx="6513603" cy="269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数值类型都可以使用这些操作符：</a:t>
          </a:r>
          <a:r>
            <a:rPr lang="en-US" sz="3600" kern="1200" dirty="0"/>
            <a:t>==</a:t>
          </a:r>
          <a:r>
            <a:rPr lang="zh-CN" sz="3600" kern="1200" dirty="0"/>
            <a:t>，</a:t>
          </a:r>
          <a:r>
            <a:rPr lang="en-US" sz="3600" kern="1200" dirty="0"/>
            <a:t>!=</a:t>
          </a:r>
          <a:r>
            <a:rPr lang="zh-CN" sz="3600" kern="1200" dirty="0"/>
            <a:t>，</a:t>
          </a:r>
          <a:r>
            <a:rPr lang="en-US" sz="3600" kern="1200" dirty="0"/>
            <a:t>&lt;</a:t>
          </a:r>
          <a:r>
            <a:rPr lang="zh-CN" sz="3600" kern="1200" dirty="0"/>
            <a:t>，</a:t>
          </a:r>
          <a:r>
            <a:rPr lang="en-US" sz="3600" kern="1200" dirty="0"/>
            <a:t>&gt;</a:t>
          </a:r>
          <a:r>
            <a:rPr lang="zh-CN" sz="3600" kern="1200" dirty="0"/>
            <a:t>，</a:t>
          </a:r>
          <a:r>
            <a:rPr lang="en-US" sz="3600" kern="1200" dirty="0"/>
            <a:t>&lt;=</a:t>
          </a:r>
          <a:r>
            <a:rPr lang="zh-CN" sz="3600" kern="1200" dirty="0"/>
            <a:t>，</a:t>
          </a:r>
          <a:r>
            <a:rPr lang="en-US" sz="3600" kern="1200" dirty="0"/>
            <a:t>&gt;=</a:t>
          </a:r>
          <a:r>
            <a:rPr lang="zh-CN" altLang="en-US" sz="3600" kern="1200" dirty="0"/>
            <a:t>。</a:t>
          </a:r>
          <a:r>
            <a:rPr lang="zh-CN" sz="3600" kern="1200" dirty="0"/>
            <a:t>（实数还是需要注意一下）</a:t>
          </a:r>
          <a:endParaRPr lang="en-US" sz="3600" kern="1200" dirty="0"/>
        </a:p>
      </dsp:txBody>
      <dsp:txXfrm>
        <a:off x="131592" y="326785"/>
        <a:ext cx="6250419" cy="2432496"/>
      </dsp:txXfrm>
    </dsp:sp>
    <dsp:sp modelId="{2FD1B59D-EB48-455E-9415-8A9659D413E9}">
      <dsp:nvSpPr>
        <dsp:cNvPr id="0" name=""/>
        <dsp:cNvSpPr/>
      </dsp:nvSpPr>
      <dsp:spPr>
        <a:xfrm>
          <a:off x="0" y="2994553"/>
          <a:ext cx="6513603" cy="26956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枚举类型（</a:t>
          </a:r>
          <a:r>
            <a:rPr lang="en-US" sz="3600" kern="1200"/>
            <a:t>enum</a:t>
          </a:r>
          <a:r>
            <a:rPr lang="zh-CN" sz="3600" kern="1200"/>
            <a:t>）也可以使用这些操作符，就是比较它们底层对应的整型数值</a:t>
          </a:r>
          <a:endParaRPr lang="en-US" sz="3600" kern="1200"/>
        </a:p>
      </dsp:txBody>
      <dsp:txXfrm>
        <a:off x="131592" y="3126145"/>
        <a:ext cx="6250419" cy="24324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4AE7C-DCC4-4583-867A-26049B49A882}">
      <dsp:nvSpPr>
        <dsp:cNvPr id="0" name=""/>
        <dsp:cNvSpPr/>
      </dsp:nvSpPr>
      <dsp:spPr>
        <a:xfrm>
          <a:off x="795" y="927089"/>
          <a:ext cx="3100958" cy="1860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&amp;&amp; </a:t>
          </a:r>
          <a:r>
            <a:rPr lang="zh-CN" sz="2400" kern="1200"/>
            <a:t>和 </a:t>
          </a:r>
          <a:r>
            <a:rPr lang="en-US" sz="2400" kern="1200"/>
            <a:t>|| </a:t>
          </a:r>
          <a:r>
            <a:rPr lang="zh-CN" sz="2400" kern="1200"/>
            <a:t>可以用来判断 “与” 和 “或” 的条件</a:t>
          </a:r>
          <a:endParaRPr lang="en-US" sz="2400" kern="1200"/>
        </a:p>
      </dsp:txBody>
      <dsp:txXfrm>
        <a:off x="795" y="927089"/>
        <a:ext cx="3100958" cy="1860575"/>
      </dsp:txXfrm>
    </dsp:sp>
    <dsp:sp modelId="{B557519F-C01E-45FA-829A-7AEE2756F411}">
      <dsp:nvSpPr>
        <dsp:cNvPr id="0" name=""/>
        <dsp:cNvSpPr/>
      </dsp:nvSpPr>
      <dsp:spPr>
        <a:xfrm>
          <a:off x="3411849" y="927089"/>
          <a:ext cx="3100958" cy="18605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&amp;&amp; </a:t>
          </a:r>
          <a:r>
            <a:rPr lang="zh-CN" sz="2400" kern="1200"/>
            <a:t>和 </a:t>
          </a:r>
          <a:r>
            <a:rPr lang="en-US" sz="2400" kern="1200"/>
            <a:t>|| </a:t>
          </a:r>
          <a:r>
            <a:rPr lang="zh-CN" sz="2400" kern="1200"/>
            <a:t>有短路机制</a:t>
          </a:r>
          <a:endParaRPr lang="en-US" sz="2400" kern="1200"/>
        </a:p>
      </dsp:txBody>
      <dsp:txXfrm>
        <a:off x="3411849" y="927089"/>
        <a:ext cx="3100958" cy="1860575"/>
      </dsp:txXfrm>
    </dsp:sp>
    <dsp:sp modelId="{75EEE862-9CC8-49DF-995F-54B4642BC604}">
      <dsp:nvSpPr>
        <dsp:cNvPr id="0" name=""/>
        <dsp:cNvSpPr/>
      </dsp:nvSpPr>
      <dsp:spPr>
        <a:xfrm>
          <a:off x="1706322" y="3097760"/>
          <a:ext cx="3100958" cy="18605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&amp;&amp; </a:t>
          </a:r>
          <a:r>
            <a:rPr lang="zh-CN" sz="2400" kern="1200"/>
            <a:t>和 </a:t>
          </a:r>
          <a:r>
            <a:rPr lang="en-US" sz="2400" kern="1200"/>
            <a:t>|| </a:t>
          </a:r>
          <a:r>
            <a:rPr lang="zh-CN" sz="2400" kern="1200"/>
            <a:t>可避免</a:t>
          </a:r>
          <a:r>
            <a:rPr lang="en-US" sz="2400" kern="1200"/>
            <a:t>NullReferenceException</a:t>
          </a:r>
        </a:p>
      </dsp:txBody>
      <dsp:txXfrm>
        <a:off x="1706322" y="3097760"/>
        <a:ext cx="3100958" cy="1860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46C2E-E692-4D12-94BE-91C5FEF9B160}">
      <dsp:nvSpPr>
        <dsp:cNvPr id="0" name=""/>
        <dsp:cNvSpPr/>
      </dsp:nvSpPr>
      <dsp:spPr>
        <a:xfrm>
          <a:off x="296068" y="0"/>
          <a:ext cx="5656263" cy="565626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7A8F3-DCD3-48FA-9055-C736AAC52DBF}">
      <dsp:nvSpPr>
        <dsp:cNvPr id="0" name=""/>
        <dsp:cNvSpPr/>
      </dsp:nvSpPr>
      <dsp:spPr>
        <a:xfrm>
          <a:off x="833413" y="537344"/>
          <a:ext cx="2205942" cy="22059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&amp; </a:t>
          </a:r>
          <a:r>
            <a:rPr lang="zh-CN" sz="2200" kern="1200"/>
            <a:t>和 </a:t>
          </a:r>
          <a:r>
            <a:rPr lang="en-US" sz="2200" kern="1200"/>
            <a:t>| </a:t>
          </a:r>
          <a:r>
            <a:rPr lang="zh-CN" sz="2200" kern="1200"/>
            <a:t>也可以用来判断 </a:t>
          </a:r>
          <a:r>
            <a:rPr lang="en-US" sz="2200" kern="1200"/>
            <a:t>“</a:t>
          </a:r>
          <a:r>
            <a:rPr lang="zh-CN" sz="2200" kern="1200"/>
            <a:t>与</a:t>
          </a:r>
          <a:r>
            <a:rPr lang="en-US" sz="2200" kern="1200"/>
            <a:t>” </a:t>
          </a:r>
          <a:r>
            <a:rPr lang="zh-CN" sz="2200" kern="1200"/>
            <a:t>和 “或” 的条件</a:t>
          </a:r>
          <a:endParaRPr lang="en-US" sz="2200" kern="1200"/>
        </a:p>
      </dsp:txBody>
      <dsp:txXfrm>
        <a:off x="941098" y="645029"/>
        <a:ext cx="1990572" cy="1990572"/>
      </dsp:txXfrm>
    </dsp:sp>
    <dsp:sp modelId="{E70AF802-F973-4A35-A876-E61D9B511EA5}">
      <dsp:nvSpPr>
        <dsp:cNvPr id="0" name=""/>
        <dsp:cNvSpPr/>
      </dsp:nvSpPr>
      <dsp:spPr>
        <a:xfrm>
          <a:off x="3209043" y="537344"/>
          <a:ext cx="2205942" cy="2205942"/>
        </a:xfrm>
        <a:prstGeom prst="roundRect">
          <a:avLst/>
        </a:prstGeom>
        <a:solidFill>
          <a:schemeClr val="accent2">
            <a:hueOff val="903128"/>
            <a:satOff val="-17429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&amp; </a:t>
          </a:r>
          <a:r>
            <a:rPr lang="zh-CN" sz="2200" kern="1200"/>
            <a:t>和 </a:t>
          </a:r>
          <a:r>
            <a:rPr lang="en-US" sz="2200" kern="1200"/>
            <a:t>| </a:t>
          </a:r>
          <a:r>
            <a:rPr lang="zh-CN" sz="2200" kern="1200"/>
            <a:t>没有短路机制</a:t>
          </a:r>
          <a:endParaRPr lang="en-US" sz="2200" kern="1200"/>
        </a:p>
      </dsp:txBody>
      <dsp:txXfrm>
        <a:off x="3316728" y="645029"/>
        <a:ext cx="1990572" cy="1990572"/>
      </dsp:txXfrm>
    </dsp:sp>
    <dsp:sp modelId="{B3AFB64B-4C7D-4032-B66D-A534A1BF24E4}">
      <dsp:nvSpPr>
        <dsp:cNvPr id="0" name=""/>
        <dsp:cNvSpPr/>
      </dsp:nvSpPr>
      <dsp:spPr>
        <a:xfrm>
          <a:off x="833413" y="2912975"/>
          <a:ext cx="2205942" cy="2205942"/>
        </a:xfrm>
        <a:prstGeom prst="roundRect">
          <a:avLst/>
        </a:prstGeom>
        <a:solidFill>
          <a:schemeClr val="accent2">
            <a:hueOff val="1806256"/>
            <a:satOff val="-34859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&amp; </a:t>
          </a:r>
          <a:r>
            <a:rPr lang="zh-CN" sz="2200" kern="1200"/>
            <a:t>和 </a:t>
          </a:r>
          <a:r>
            <a:rPr lang="en-US" sz="2200" kern="1200"/>
            <a:t>| </a:t>
          </a:r>
          <a:r>
            <a:rPr lang="zh-CN" sz="2200" kern="1200"/>
            <a:t>很少用来条件判断上</a:t>
          </a:r>
          <a:endParaRPr lang="en-US" sz="2200" kern="1200"/>
        </a:p>
      </dsp:txBody>
      <dsp:txXfrm>
        <a:off x="941098" y="3020660"/>
        <a:ext cx="1990572" cy="1990572"/>
      </dsp:txXfrm>
    </dsp:sp>
    <dsp:sp modelId="{EC9DC40D-23AF-4DFF-98C0-FC7A9D998AA0}">
      <dsp:nvSpPr>
        <dsp:cNvPr id="0" name=""/>
        <dsp:cNvSpPr/>
      </dsp:nvSpPr>
      <dsp:spPr>
        <a:xfrm>
          <a:off x="3209043" y="2912975"/>
          <a:ext cx="2205942" cy="2205942"/>
        </a:xfrm>
        <a:prstGeom prst="roundRec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当使用于数值的时候，</a:t>
          </a:r>
          <a:r>
            <a:rPr lang="en-US" sz="2200" kern="1200"/>
            <a:t>&amp; </a:t>
          </a:r>
          <a:r>
            <a:rPr lang="zh-CN" sz="2200" kern="1200"/>
            <a:t>和 </a:t>
          </a:r>
          <a:r>
            <a:rPr lang="en-US" sz="2200" kern="1200"/>
            <a:t>| </a:t>
          </a:r>
          <a:r>
            <a:rPr lang="zh-CN" sz="2200" kern="1200"/>
            <a:t>执行的是按位操作</a:t>
          </a:r>
          <a:endParaRPr lang="en-US" sz="2200" kern="1200"/>
        </a:p>
      </dsp:txBody>
      <dsp:txXfrm>
        <a:off x="3316728" y="3020660"/>
        <a:ext cx="1990572" cy="19905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A2D1B-F65D-4ACE-AB37-3CD8312CF840}">
      <dsp:nvSpPr>
        <dsp:cNvPr id="0" name=""/>
        <dsp:cNvSpPr/>
      </dsp:nvSpPr>
      <dsp:spPr>
        <a:xfrm>
          <a:off x="0" y="52954"/>
          <a:ext cx="6513603" cy="18593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q ? a : b</a:t>
          </a:r>
        </a:p>
      </dsp:txBody>
      <dsp:txXfrm>
        <a:off x="90764" y="143718"/>
        <a:ext cx="6332075" cy="1677777"/>
      </dsp:txXfrm>
    </dsp:sp>
    <dsp:sp modelId="{7F7F6A5B-2F1C-46A1-BDB8-99255D7DC37F}">
      <dsp:nvSpPr>
        <dsp:cNvPr id="0" name=""/>
        <dsp:cNvSpPr/>
      </dsp:nvSpPr>
      <dsp:spPr>
        <a:xfrm>
          <a:off x="0" y="2013060"/>
          <a:ext cx="6513603" cy="18593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有三个操作数</a:t>
          </a:r>
          <a:endParaRPr lang="en-US" sz="3500" kern="1200"/>
        </a:p>
      </dsp:txBody>
      <dsp:txXfrm>
        <a:off x="90764" y="2103824"/>
        <a:ext cx="6332075" cy="1677777"/>
      </dsp:txXfrm>
    </dsp:sp>
    <dsp:sp modelId="{4FD66C9A-F9CC-4F4E-9E1E-B57ABFA96CC6}">
      <dsp:nvSpPr>
        <dsp:cNvPr id="0" name=""/>
        <dsp:cNvSpPr/>
      </dsp:nvSpPr>
      <dsp:spPr>
        <a:xfrm>
          <a:off x="0" y="3973165"/>
          <a:ext cx="6513603" cy="18593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如果 </a:t>
          </a:r>
          <a:r>
            <a:rPr lang="en-US" sz="3500" kern="1200"/>
            <a:t>q </a:t>
          </a:r>
          <a:r>
            <a:rPr lang="zh-CN" sz="3500" kern="1200"/>
            <a:t>为 </a:t>
          </a:r>
          <a:r>
            <a:rPr lang="en-US" sz="3500" kern="1200"/>
            <a:t>true</a:t>
          </a:r>
          <a:r>
            <a:rPr lang="zh-CN" sz="3500" kern="1200"/>
            <a:t>，那么就计算 </a:t>
          </a:r>
          <a:r>
            <a:rPr lang="en-US" sz="3500" kern="1200"/>
            <a:t>a</a:t>
          </a:r>
          <a:r>
            <a:rPr lang="zh-CN" sz="3500" kern="1200"/>
            <a:t>，否则计算 </a:t>
          </a:r>
          <a:r>
            <a:rPr lang="en-US" sz="3500" kern="1200"/>
            <a:t>b</a:t>
          </a:r>
          <a:r>
            <a:rPr lang="zh-CN" sz="3500" kern="1200"/>
            <a:t>。</a:t>
          </a:r>
          <a:endParaRPr lang="en-US" sz="3500" kern="1200"/>
        </a:p>
      </dsp:txBody>
      <dsp:txXfrm>
        <a:off x="90764" y="4063929"/>
        <a:ext cx="6332075" cy="1677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0C9ED-2A7E-4830-9875-39D9AA2F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&amp;&amp; </a:t>
            </a:r>
            <a:r>
              <a:rPr lang="zh-CN" altLang="en-US">
                <a:solidFill>
                  <a:srgbClr val="FFFFFF"/>
                </a:solidFill>
              </a:rPr>
              <a:t>和 </a:t>
            </a:r>
            <a:r>
              <a:rPr lang="en-US" altLang="zh-CN">
                <a:solidFill>
                  <a:srgbClr val="FFFFFF"/>
                </a:solidFill>
              </a:rPr>
              <a:t>|| </a:t>
            </a:r>
            <a:r>
              <a:rPr lang="zh-CN" altLang="en-US">
                <a:solidFill>
                  <a:srgbClr val="FFFFFF"/>
                </a:solidFill>
              </a:rPr>
              <a:t>条件操作符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E5D3FED-CCEC-4268-B627-3DE745916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64672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21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56665-94E3-4B16-B226-6E828CCE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&amp; </a:t>
            </a:r>
            <a:r>
              <a:rPr lang="zh-CN" altLang="en-US">
                <a:solidFill>
                  <a:schemeClr val="bg1"/>
                </a:solidFill>
              </a:rPr>
              <a:t>和 </a:t>
            </a:r>
            <a:r>
              <a:rPr lang="en-US" altLang="zh-CN">
                <a:solidFill>
                  <a:schemeClr val="bg1"/>
                </a:solidFill>
              </a:rPr>
              <a:t>| </a:t>
            </a:r>
            <a:r>
              <a:rPr lang="zh-CN" altLang="en-US">
                <a:solidFill>
                  <a:schemeClr val="bg1"/>
                </a:solidFill>
              </a:rPr>
              <a:t>条件操作符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1F5418F-B5B0-4BEA-97AF-59E5FC7A4C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91288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29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8CCF3-0829-458D-9C9B-3A071303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条件操作符（三元操作符）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633C8FF-AA4C-4D79-824D-4DF43B8F1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8387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66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2.3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2.3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07.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rgbClr val="FFFFFF"/>
                </a:solidFill>
              </a:rPr>
              <a:t>本节不仅仅适用于初学者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bool</a:t>
            </a:r>
            <a:r>
              <a:rPr lang="zh-CN" alt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和操作符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D3319-1E81-4227-ACC7-A0D975D8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b</a:t>
            </a:r>
            <a:r>
              <a:rPr lang="en-US">
                <a:solidFill>
                  <a:srgbClr val="FFFFFF"/>
                </a:solidFill>
              </a:rPr>
              <a:t>ool </a:t>
            </a:r>
            <a:r>
              <a:rPr lang="zh-CN" altLang="en-US">
                <a:solidFill>
                  <a:srgbClr val="FFFFFF"/>
                </a:solidFill>
              </a:rPr>
              <a:t>特点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15D9FF5C-48B9-43B9-8A88-D29802B984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4543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5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1D9AC-6D9A-4796-978A-D9103126B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chemeClr val="accent1"/>
                </a:solidFill>
              </a:rPr>
              <a:t>转换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EE4F-BF5C-4492-888A-682ED3B5B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/>
              <a:t>bool</a:t>
            </a:r>
            <a:r>
              <a:rPr lang="zh-CN" altLang="en-US" sz="2400"/>
              <a:t>类型无法和数值类型进行相互转换。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752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0881A-6DC5-4707-8EDF-EA75C426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相等和比较操作符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D1C0B2E-2FC1-477F-93E0-A2583B97E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55656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7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717C-48C3-485E-86A4-8DB6B026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相等和比较操作符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5EF59110-7054-4498-91CF-3AB00C29C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33526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812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 2.3</vt:lpstr>
      <vt:lpstr>07. C#基础知识</vt:lpstr>
      <vt:lpstr>bool和操作符</vt:lpstr>
      <vt:lpstr>bool 特点</vt:lpstr>
      <vt:lpstr>转换</vt:lpstr>
      <vt:lpstr>相等和比较操作符</vt:lpstr>
      <vt:lpstr>相等和比较操作符</vt:lpstr>
      <vt:lpstr>&amp;&amp; 和 || 条件操作符</vt:lpstr>
      <vt:lpstr>&amp; 和 | 条件操作符</vt:lpstr>
      <vt:lpstr>条件操作符（三元操作符）</vt:lpstr>
      <vt:lpstr>本节习题 2.3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2019-05-04T12:45:48Z</dcterms:created>
  <dcterms:modified xsi:type="dcterms:W3CDTF">2019-05-04T12:45:49Z</dcterms:modified>
</cp:coreProperties>
</file>